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tif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62" r:id="rId4"/>
    <p:sldId id="288" r:id="rId5"/>
    <p:sldId id="290" r:id="rId6"/>
    <p:sldId id="289" r:id="rId7"/>
    <p:sldId id="291" r:id="rId8"/>
    <p:sldId id="295" r:id="rId9"/>
    <p:sldId id="297" r:id="rId10"/>
    <p:sldId id="296" r:id="rId11"/>
  </p:sldIdLst>
  <p:sldSz cx="9144000" cy="51450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3"/>
  </p:normalViewPr>
  <p:slideViewPr>
    <p:cSldViewPr>
      <p:cViewPr varScale="1">
        <p:scale>
          <a:sx n="143" d="100"/>
          <a:sy n="143" d="100"/>
        </p:scale>
        <p:origin x="760" y="192"/>
      </p:cViewPr>
      <p:guideLst>
        <p:guide orient="horz" pos="162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jpg>
</file>

<file path=ppt/media/image4.jp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0B4A33-8CC6-4A9D-99BB-1801B6CFF545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F57741-1FBC-46E9-B013-86EC6A7C2E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DF715-C661-4A4B-BB5A-CE67FF75319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DF715-C661-4A4B-BB5A-CE67FF753190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8C319-592B-4604-8379-677AD2D98A7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925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8C319-592B-4604-8379-677AD2D98A7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1784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8C319-592B-4604-8379-677AD2D98A7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971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DF715-C661-4A4B-BB5A-CE67FF75319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740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DF715-C661-4A4B-BB5A-CE67FF75319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714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8C319-592B-4604-8379-677AD2D98A7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78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8C319-592B-4604-8379-677AD2D98A7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9167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29"/>
            <a:ext cx="2057400" cy="329309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829"/>
            <a:ext cx="6019800" cy="329309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 advTm="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 advClick="0" advTm="0">
    <p:random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886BA-5FC7-4C45-9AF2-D10BC1540A8E}" type="datetimeFigureOut">
              <a:rPr lang="zh-CN" altLang="en-US" smtClean="0"/>
              <a:t>2019/1/4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D0CF6-0F7D-4653-8535-B9F68734AF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ransition spd="med" advClick="0" advTm="0">
    <p:random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1.pn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1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2" r="49845" b="47264"/>
          <a:stretch>
            <a:fillRect/>
          </a:stretch>
        </p:blipFill>
        <p:spPr>
          <a:xfrm>
            <a:off x="6192180" y="0"/>
            <a:ext cx="2124236" cy="3616660"/>
          </a:xfrm>
          <a:prstGeom prst="rect">
            <a:avLst/>
          </a:prstGeom>
        </p:spPr>
      </p:pic>
      <p:sp>
        <p:nvSpPr>
          <p:cNvPr id="6" name="PA_文本框 6"/>
          <p:cNvSpPr txBox="1"/>
          <p:nvPr>
            <p:custDataLst>
              <p:tags r:id="rId2"/>
            </p:custDataLst>
          </p:nvPr>
        </p:nvSpPr>
        <p:spPr>
          <a:xfrm>
            <a:off x="1007604" y="1276400"/>
            <a:ext cx="4378091" cy="150707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000" b="1" dirty="0">
                <a:solidFill>
                  <a:schemeClr val="accent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Arduino</a:t>
            </a:r>
            <a:r>
              <a:rPr lang="zh-CN" altLang="en-US" sz="4000" b="1" dirty="0">
                <a:solidFill>
                  <a:schemeClr val="accent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小车</a:t>
            </a:r>
            <a:endParaRPr lang="en-US" altLang="zh-CN" sz="4000" b="1" dirty="0">
              <a:solidFill>
                <a:schemeClr val="accent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4000" b="1" dirty="0">
                <a:solidFill>
                  <a:schemeClr val="accent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第一次展示</a:t>
            </a:r>
          </a:p>
        </p:txBody>
      </p:sp>
      <p:sp>
        <p:nvSpPr>
          <p:cNvPr id="7" name="PA_半闭框 7"/>
          <p:cNvSpPr/>
          <p:nvPr>
            <p:custDataLst>
              <p:tags r:id="rId3"/>
            </p:custDataLst>
          </p:nvPr>
        </p:nvSpPr>
        <p:spPr>
          <a:xfrm>
            <a:off x="682692" y="1174048"/>
            <a:ext cx="2124236" cy="972108"/>
          </a:xfrm>
          <a:prstGeom prst="halfFrame">
            <a:avLst>
              <a:gd name="adj1" fmla="val 889"/>
              <a:gd name="adj2" fmla="val 1333"/>
            </a:avLst>
          </a:prstGeom>
          <a:solidFill>
            <a:srgbClr val="6568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文本框 9"/>
          <p:cNvSpPr txBox="1"/>
          <p:nvPr/>
        </p:nvSpPr>
        <p:spPr>
          <a:xfrm>
            <a:off x="834464" y="3638802"/>
            <a:ext cx="5660524" cy="6644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汇报人：陈洁婷</a:t>
            </a:r>
            <a:r>
              <a:rPr lang="en-US" altLang="zh-CN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 </a:t>
            </a:r>
            <a:r>
              <a:rPr lang="zh-CN" altLang="en-US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薛畅</a:t>
            </a:r>
            <a:r>
              <a:rPr lang="en-US" altLang="zh-CN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 </a:t>
            </a:r>
            <a:r>
              <a:rPr lang="zh-CN" altLang="en-US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苏吉雅</a:t>
            </a:r>
            <a:r>
              <a:rPr lang="en-US" altLang="zh-CN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 </a:t>
            </a:r>
            <a:r>
              <a:rPr lang="zh-CN" altLang="en-US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张倩</a:t>
            </a:r>
            <a:r>
              <a:rPr lang="en-US" altLang="zh-CN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 </a:t>
            </a:r>
            <a:r>
              <a:rPr lang="zh-CN" altLang="en-US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姚林丽</a:t>
            </a:r>
            <a:endParaRPr lang="en-US" altLang="zh-CN" sz="2000" b="1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  <a:p>
            <a:pPr algn="ctr">
              <a:lnSpc>
                <a:spcPct val="120000"/>
              </a:lnSpc>
            </a:pPr>
            <a:endParaRPr lang="zh-CN" altLang="en-US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2" name="PA_半闭框 7"/>
          <p:cNvSpPr/>
          <p:nvPr>
            <p:custDataLst>
              <p:tags r:id="rId4"/>
            </p:custDataLst>
          </p:nvPr>
        </p:nvSpPr>
        <p:spPr>
          <a:xfrm flipH="1" flipV="1">
            <a:off x="3995936" y="2445633"/>
            <a:ext cx="1899828" cy="675692"/>
          </a:xfrm>
          <a:prstGeom prst="halfFrame">
            <a:avLst>
              <a:gd name="adj1" fmla="val 889"/>
              <a:gd name="adj2" fmla="val 1333"/>
            </a:avLst>
          </a:prstGeom>
          <a:solidFill>
            <a:srgbClr val="6568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t="18937" b="15192"/>
          <a:stretch/>
        </p:blipFill>
        <p:spPr>
          <a:xfrm>
            <a:off x="2015716" y="1204392"/>
            <a:ext cx="4372744" cy="2880320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2699792" y="1924472"/>
            <a:ext cx="684076" cy="4680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256076" y="2284512"/>
            <a:ext cx="68407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2530712" y="2539541"/>
            <a:ext cx="684076" cy="4680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220072" y="1765268"/>
            <a:ext cx="684076" cy="3752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048164" y="1600436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M4</a:t>
            </a:r>
            <a:endParaRPr kumimoji="1"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1895172" y="2747385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M2</a:t>
            </a:r>
            <a:endParaRPr kumimoji="1"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1905962" y="1794064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M1</a:t>
            </a:r>
            <a:endParaRPr kumimoji="1"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5940152" y="2354875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M3</a:t>
            </a:r>
            <a:endParaRPr kumimoji="1"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4"/>
          <a:srcRect t="9005" b="11221"/>
          <a:stretch/>
        </p:blipFill>
        <p:spPr>
          <a:xfrm>
            <a:off x="539552" y="664331"/>
            <a:ext cx="7881569" cy="4104457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056276" y="376300"/>
            <a:ext cx="1708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/>
              <a:t>其中</a:t>
            </a:r>
            <a:r>
              <a:rPr kumimoji="1" lang="en-US" altLang="zh-CN" sz="1400" dirty="0" smtClean="0"/>
              <a:t>3</a:t>
            </a:r>
            <a:r>
              <a:rPr kumimoji="1" lang="zh-CN" altLang="en-US" sz="1400" dirty="0" smtClean="0"/>
              <a:t>、</a:t>
            </a:r>
            <a:r>
              <a:rPr kumimoji="1" lang="en-US" altLang="zh-CN" sz="1400" dirty="0" smtClean="0"/>
              <a:t>5</a:t>
            </a:r>
            <a:r>
              <a:rPr kumimoji="1" lang="zh-CN" altLang="en-US" sz="1400" dirty="0" smtClean="0"/>
              <a:t>、</a:t>
            </a:r>
            <a:r>
              <a:rPr kumimoji="1" lang="en-US" altLang="zh-CN" sz="1400" dirty="0" smtClean="0"/>
              <a:t>6</a:t>
            </a:r>
            <a:r>
              <a:rPr kumimoji="1" lang="zh-CN" altLang="en-US" sz="1400" dirty="0" smtClean="0"/>
              <a:t>、</a:t>
            </a:r>
            <a:r>
              <a:rPr kumimoji="1" lang="en-US" altLang="zh-CN" sz="1400" dirty="0" smtClean="0"/>
              <a:t>9</a:t>
            </a:r>
            <a:r>
              <a:rPr kumimoji="1" lang="zh-CN" altLang="en-US" sz="1400" dirty="0" smtClean="0"/>
              <a:t>、</a:t>
            </a:r>
            <a:r>
              <a:rPr kumimoji="1" lang="en-US" altLang="zh-CN" sz="1400" dirty="0" smtClean="0"/>
              <a:t>10</a:t>
            </a:r>
            <a:r>
              <a:rPr kumimoji="1" lang="zh-CN" altLang="en-US" sz="1400" dirty="0" smtClean="0"/>
              <a:t>、</a:t>
            </a:r>
            <a:r>
              <a:rPr kumimoji="1" lang="en-US" altLang="zh-CN" sz="1400" dirty="0" smtClean="0"/>
              <a:t>11</a:t>
            </a:r>
            <a:r>
              <a:rPr kumimoji="1" lang="zh-CN" altLang="en-US" sz="1400" dirty="0" smtClean="0"/>
              <a:t>为</a:t>
            </a:r>
            <a:r>
              <a:rPr kumimoji="1" lang="en-US" altLang="zh-CN" sz="1400" dirty="0" smtClean="0"/>
              <a:t>PWM</a:t>
            </a:r>
            <a:r>
              <a:rPr kumimoji="1" lang="zh-CN" altLang="en-US" sz="1400" dirty="0" smtClean="0"/>
              <a:t>口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99256625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/>
          <p:cNvSpPr/>
          <p:nvPr/>
        </p:nvSpPr>
        <p:spPr bwMode="auto">
          <a:xfrm>
            <a:off x="1655676" y="1240396"/>
            <a:ext cx="1644431" cy="1867696"/>
          </a:xfrm>
          <a:custGeom>
            <a:avLst/>
            <a:gdLst>
              <a:gd name="T0" fmla="*/ 6935 w 12812"/>
              <a:gd name="T1" fmla="*/ 195 h 14572"/>
              <a:gd name="T2" fmla="*/ 9609 w 12812"/>
              <a:gd name="T3" fmla="*/ 1739 h 14572"/>
              <a:gd name="T4" fmla="*/ 12283 w 12812"/>
              <a:gd name="T5" fmla="*/ 3282 h 14572"/>
              <a:gd name="T6" fmla="*/ 12812 w 12812"/>
              <a:gd name="T7" fmla="*/ 4199 h 14572"/>
              <a:gd name="T8" fmla="*/ 12812 w 12812"/>
              <a:gd name="T9" fmla="*/ 7286 h 14572"/>
              <a:gd name="T10" fmla="*/ 12812 w 12812"/>
              <a:gd name="T11" fmla="*/ 10374 h 14572"/>
              <a:gd name="T12" fmla="*/ 12283 w 12812"/>
              <a:gd name="T13" fmla="*/ 11290 h 14572"/>
              <a:gd name="T14" fmla="*/ 9609 w 12812"/>
              <a:gd name="T15" fmla="*/ 12834 h 14572"/>
              <a:gd name="T16" fmla="*/ 6935 w 12812"/>
              <a:gd name="T17" fmla="*/ 14378 h 14572"/>
              <a:gd name="T18" fmla="*/ 5877 w 12812"/>
              <a:gd name="T19" fmla="*/ 14378 h 14572"/>
              <a:gd name="T20" fmla="*/ 3203 w 12812"/>
              <a:gd name="T21" fmla="*/ 12834 h 14572"/>
              <a:gd name="T22" fmla="*/ 529 w 12812"/>
              <a:gd name="T23" fmla="*/ 11290 h 14572"/>
              <a:gd name="T24" fmla="*/ 0 w 12812"/>
              <a:gd name="T25" fmla="*/ 10374 h 14572"/>
              <a:gd name="T26" fmla="*/ 0 w 12812"/>
              <a:gd name="T27" fmla="*/ 7286 h 14572"/>
              <a:gd name="T28" fmla="*/ 0 w 12812"/>
              <a:gd name="T29" fmla="*/ 4199 h 14572"/>
              <a:gd name="T30" fmla="*/ 529 w 12812"/>
              <a:gd name="T31" fmla="*/ 3282 h 14572"/>
              <a:gd name="T32" fmla="*/ 3203 w 12812"/>
              <a:gd name="T33" fmla="*/ 1739 h 14572"/>
              <a:gd name="T34" fmla="*/ 5877 w 12812"/>
              <a:gd name="T35" fmla="*/ 195 h 14572"/>
              <a:gd name="T36" fmla="*/ 6935 w 12812"/>
              <a:gd name="T37" fmla="*/ 195 h 14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812" h="14572">
                <a:moveTo>
                  <a:pt x="6935" y="195"/>
                </a:moveTo>
                <a:lnTo>
                  <a:pt x="9609" y="1739"/>
                </a:lnTo>
                <a:lnTo>
                  <a:pt x="12283" y="3282"/>
                </a:lnTo>
                <a:cubicBezTo>
                  <a:pt x="12620" y="3477"/>
                  <a:pt x="12812" y="3810"/>
                  <a:pt x="12812" y="4199"/>
                </a:cubicBezTo>
                <a:lnTo>
                  <a:pt x="12812" y="7286"/>
                </a:lnTo>
                <a:lnTo>
                  <a:pt x="12812" y="10374"/>
                </a:lnTo>
                <a:cubicBezTo>
                  <a:pt x="12812" y="10763"/>
                  <a:pt x="12620" y="11096"/>
                  <a:pt x="12283" y="11290"/>
                </a:cubicBezTo>
                <a:lnTo>
                  <a:pt x="9609" y="12834"/>
                </a:lnTo>
                <a:lnTo>
                  <a:pt x="6935" y="14378"/>
                </a:lnTo>
                <a:cubicBezTo>
                  <a:pt x="6599" y="14572"/>
                  <a:pt x="6213" y="14572"/>
                  <a:pt x="5877" y="14378"/>
                </a:cubicBezTo>
                <a:lnTo>
                  <a:pt x="3203" y="12834"/>
                </a:lnTo>
                <a:lnTo>
                  <a:pt x="529" y="11290"/>
                </a:lnTo>
                <a:cubicBezTo>
                  <a:pt x="193" y="11096"/>
                  <a:pt x="0" y="10763"/>
                  <a:pt x="0" y="10374"/>
                </a:cubicBezTo>
                <a:lnTo>
                  <a:pt x="0" y="7286"/>
                </a:lnTo>
                <a:lnTo>
                  <a:pt x="0" y="4199"/>
                </a:lnTo>
                <a:cubicBezTo>
                  <a:pt x="0" y="3810"/>
                  <a:pt x="193" y="3477"/>
                  <a:pt x="529" y="3282"/>
                </a:cubicBezTo>
                <a:lnTo>
                  <a:pt x="3203" y="1739"/>
                </a:lnTo>
                <a:lnTo>
                  <a:pt x="5877" y="195"/>
                </a:lnTo>
                <a:cubicBezTo>
                  <a:pt x="6213" y="0"/>
                  <a:pt x="6599" y="0"/>
                  <a:pt x="6935" y="195"/>
                </a:cubicBezTo>
                <a:close/>
              </a:path>
            </a:pathLst>
          </a:custGeom>
          <a:noFill/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4499992" y="1528428"/>
            <a:ext cx="2977358" cy="33086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01 / </a:t>
            </a:r>
            <a:r>
              <a:rPr lang="zh-CN" altLang="en-US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前期准备</a:t>
            </a:r>
            <a:endParaRPr lang="zh-CN" altLang="zh-CN" sz="1700" b="1" kern="100" dirty="0">
              <a:solidFill>
                <a:schemeClr val="tx1">
                  <a:lumMod val="50000"/>
                  <a:lumOff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499993" y="1933120"/>
            <a:ext cx="2446094" cy="33086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02 / </a:t>
            </a:r>
            <a:r>
              <a:rPr lang="zh-CN" altLang="en-US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组装要点</a:t>
            </a:r>
            <a:endParaRPr lang="zh-CN" altLang="zh-CN" sz="1700" b="1" kern="100" dirty="0">
              <a:solidFill>
                <a:schemeClr val="tx1">
                  <a:lumMod val="50000"/>
                  <a:lumOff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4499993" y="2337812"/>
            <a:ext cx="2720564" cy="33086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03 / </a:t>
            </a:r>
            <a:r>
              <a:rPr lang="zh-CN" altLang="en-US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代码及运行展示</a:t>
            </a:r>
            <a:endParaRPr lang="zh-CN" altLang="zh-CN" sz="1700" b="1" kern="100" dirty="0">
              <a:solidFill>
                <a:schemeClr val="tx1">
                  <a:lumMod val="50000"/>
                  <a:lumOff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499992" y="2742504"/>
            <a:ext cx="2592287" cy="59247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04 / </a:t>
            </a:r>
            <a:r>
              <a:rPr lang="zh-CN" altLang="en-US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问题分析</a:t>
            </a:r>
            <a:endParaRPr lang="zh-CN" altLang="zh-CN" sz="1700" b="1" kern="100" dirty="0">
              <a:solidFill>
                <a:schemeClr val="tx1">
                  <a:lumMod val="50000"/>
                  <a:lumOff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Times New Roman" panose="02020603050405020304" pitchFamily="18" charset="0"/>
            </a:endParaRPr>
          </a:p>
          <a:p>
            <a:pPr>
              <a:defRPr/>
            </a:pPr>
            <a:endParaRPr lang="zh-CN" altLang="zh-CN" sz="1700" b="1" kern="100" dirty="0">
              <a:solidFill>
                <a:schemeClr val="tx1">
                  <a:lumMod val="50000"/>
                  <a:lumOff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Freeform 5"/>
          <p:cNvSpPr/>
          <p:nvPr/>
        </p:nvSpPr>
        <p:spPr bwMode="auto">
          <a:xfrm>
            <a:off x="1403648" y="1600436"/>
            <a:ext cx="1770860" cy="2011290"/>
          </a:xfrm>
          <a:custGeom>
            <a:avLst/>
            <a:gdLst>
              <a:gd name="T0" fmla="*/ 6935 w 12812"/>
              <a:gd name="T1" fmla="*/ 195 h 14572"/>
              <a:gd name="T2" fmla="*/ 9609 w 12812"/>
              <a:gd name="T3" fmla="*/ 1739 h 14572"/>
              <a:gd name="T4" fmla="*/ 12283 w 12812"/>
              <a:gd name="T5" fmla="*/ 3282 h 14572"/>
              <a:gd name="T6" fmla="*/ 12812 w 12812"/>
              <a:gd name="T7" fmla="*/ 4199 h 14572"/>
              <a:gd name="T8" fmla="*/ 12812 w 12812"/>
              <a:gd name="T9" fmla="*/ 7286 h 14572"/>
              <a:gd name="T10" fmla="*/ 12812 w 12812"/>
              <a:gd name="T11" fmla="*/ 10374 h 14572"/>
              <a:gd name="T12" fmla="*/ 12283 w 12812"/>
              <a:gd name="T13" fmla="*/ 11290 h 14572"/>
              <a:gd name="T14" fmla="*/ 9609 w 12812"/>
              <a:gd name="T15" fmla="*/ 12834 h 14572"/>
              <a:gd name="T16" fmla="*/ 6935 w 12812"/>
              <a:gd name="T17" fmla="*/ 14378 h 14572"/>
              <a:gd name="T18" fmla="*/ 5877 w 12812"/>
              <a:gd name="T19" fmla="*/ 14378 h 14572"/>
              <a:gd name="T20" fmla="*/ 3203 w 12812"/>
              <a:gd name="T21" fmla="*/ 12834 h 14572"/>
              <a:gd name="T22" fmla="*/ 529 w 12812"/>
              <a:gd name="T23" fmla="*/ 11290 h 14572"/>
              <a:gd name="T24" fmla="*/ 0 w 12812"/>
              <a:gd name="T25" fmla="*/ 10374 h 14572"/>
              <a:gd name="T26" fmla="*/ 0 w 12812"/>
              <a:gd name="T27" fmla="*/ 7286 h 14572"/>
              <a:gd name="T28" fmla="*/ 0 w 12812"/>
              <a:gd name="T29" fmla="*/ 4199 h 14572"/>
              <a:gd name="T30" fmla="*/ 529 w 12812"/>
              <a:gd name="T31" fmla="*/ 3282 h 14572"/>
              <a:gd name="T32" fmla="*/ 3203 w 12812"/>
              <a:gd name="T33" fmla="*/ 1739 h 14572"/>
              <a:gd name="T34" fmla="*/ 5877 w 12812"/>
              <a:gd name="T35" fmla="*/ 195 h 14572"/>
              <a:gd name="T36" fmla="*/ 6935 w 12812"/>
              <a:gd name="T37" fmla="*/ 195 h 14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812" h="14572">
                <a:moveTo>
                  <a:pt x="6935" y="195"/>
                </a:moveTo>
                <a:lnTo>
                  <a:pt x="9609" y="1739"/>
                </a:lnTo>
                <a:lnTo>
                  <a:pt x="12283" y="3282"/>
                </a:lnTo>
                <a:cubicBezTo>
                  <a:pt x="12620" y="3477"/>
                  <a:pt x="12812" y="3810"/>
                  <a:pt x="12812" y="4199"/>
                </a:cubicBezTo>
                <a:lnTo>
                  <a:pt x="12812" y="7286"/>
                </a:lnTo>
                <a:lnTo>
                  <a:pt x="12812" y="10374"/>
                </a:lnTo>
                <a:cubicBezTo>
                  <a:pt x="12812" y="10763"/>
                  <a:pt x="12620" y="11096"/>
                  <a:pt x="12283" y="11290"/>
                </a:cubicBezTo>
                <a:lnTo>
                  <a:pt x="9609" y="12834"/>
                </a:lnTo>
                <a:lnTo>
                  <a:pt x="6935" y="14378"/>
                </a:lnTo>
                <a:cubicBezTo>
                  <a:pt x="6599" y="14572"/>
                  <a:pt x="6213" y="14572"/>
                  <a:pt x="5877" y="14378"/>
                </a:cubicBezTo>
                <a:lnTo>
                  <a:pt x="3203" y="12834"/>
                </a:lnTo>
                <a:lnTo>
                  <a:pt x="529" y="11290"/>
                </a:lnTo>
                <a:cubicBezTo>
                  <a:pt x="193" y="11096"/>
                  <a:pt x="0" y="10763"/>
                  <a:pt x="0" y="10374"/>
                </a:cubicBezTo>
                <a:lnTo>
                  <a:pt x="0" y="7286"/>
                </a:lnTo>
                <a:lnTo>
                  <a:pt x="0" y="4199"/>
                </a:lnTo>
                <a:cubicBezTo>
                  <a:pt x="0" y="3810"/>
                  <a:pt x="193" y="3477"/>
                  <a:pt x="529" y="3282"/>
                </a:cubicBezTo>
                <a:lnTo>
                  <a:pt x="3203" y="1739"/>
                </a:lnTo>
                <a:lnTo>
                  <a:pt x="5877" y="195"/>
                </a:lnTo>
                <a:cubicBezTo>
                  <a:pt x="6213" y="0"/>
                  <a:pt x="6599" y="0"/>
                  <a:pt x="6935" y="195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45" name="TextBox 59"/>
          <p:cNvSpPr txBox="1">
            <a:spLocks noChangeArrowheads="1"/>
          </p:cNvSpPr>
          <p:nvPr/>
        </p:nvSpPr>
        <p:spPr bwMode="auto">
          <a:xfrm flipH="1">
            <a:off x="1432433" y="2191554"/>
            <a:ext cx="1663403" cy="761747"/>
          </a:xfrm>
          <a:prstGeom prst="rect">
            <a:avLst/>
          </a:prstGeom>
          <a:noFill/>
          <a:ln>
            <a:noFill/>
          </a:ln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sz="2700" b="1" kern="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目录</a:t>
            </a:r>
            <a:endParaRPr lang="en-US" altLang="zh-CN" sz="2700" b="1" kern="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  <a:p>
            <a:pPr algn="ctr">
              <a:defRPr/>
            </a:pPr>
            <a:r>
              <a:rPr lang="en-US" altLang="zh-CN" b="1" kern="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CONTENTS</a:t>
            </a:r>
            <a:endParaRPr lang="en-US" altLang="ko-KR" b="1" kern="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1A7DE575-E4DE-4570-8730-3C7C9BB8119B}"/>
              </a:ext>
            </a:extLst>
          </p:cNvPr>
          <p:cNvSpPr/>
          <p:nvPr/>
        </p:nvSpPr>
        <p:spPr>
          <a:xfrm>
            <a:off x="4505214" y="3147196"/>
            <a:ext cx="2592287" cy="59247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en-US" altLang="zh-CN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05 / </a:t>
            </a:r>
            <a:r>
              <a:rPr lang="zh-CN" altLang="en-US" sz="17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未来展望</a:t>
            </a:r>
            <a:endParaRPr lang="zh-CN" altLang="zh-CN" sz="1700" b="1" kern="100" dirty="0">
              <a:solidFill>
                <a:schemeClr val="tx1">
                  <a:lumMod val="50000"/>
                  <a:lumOff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Times New Roman" panose="02020603050405020304" pitchFamily="18" charset="0"/>
            </a:endParaRPr>
          </a:p>
          <a:p>
            <a:pPr>
              <a:defRPr/>
            </a:pPr>
            <a:endParaRPr lang="zh-CN" altLang="zh-CN" sz="1700" b="1" kern="100" dirty="0">
              <a:solidFill>
                <a:schemeClr val="tx1">
                  <a:lumMod val="50000"/>
                  <a:lumOff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2"/>
          <p:cNvSpPr txBox="1">
            <a:spLocks noChangeArrowheads="1"/>
          </p:cNvSpPr>
          <p:nvPr/>
        </p:nvSpPr>
        <p:spPr bwMode="auto">
          <a:xfrm>
            <a:off x="1695426" y="3150062"/>
            <a:ext cx="4064705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/>
            <a:r>
              <a:rPr lang="zh-CN" altLang="en-US" sz="36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前期准备</a:t>
            </a:r>
            <a:endParaRPr lang="zh-CN" altLang="en-US" sz="3600" b="1" dirty="0">
              <a:solidFill>
                <a:srgbClr val="093B5C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6" name="文本框 12"/>
          <p:cNvSpPr txBox="1">
            <a:spLocks noChangeArrowheads="1"/>
          </p:cNvSpPr>
          <p:nvPr/>
        </p:nvSpPr>
        <p:spPr bwMode="auto">
          <a:xfrm>
            <a:off x="4824028" y="2270428"/>
            <a:ext cx="1007297" cy="1454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/>
            <a:r>
              <a:rPr lang="en-US" altLang="zh-CN" sz="90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FB" panose="02000806040000020003" pitchFamily="2" charset="0"/>
                <a:ea typeface="微软雅黑" panose="020B0503020204020204" pitchFamily="34" charset="-122"/>
              </a:rPr>
              <a:t>1</a:t>
            </a:r>
            <a:endParaRPr lang="zh-CN" altLang="en-US" sz="9000" dirty="0">
              <a:solidFill>
                <a:schemeClr val="tx1">
                  <a:lumMod val="50000"/>
                  <a:lumOff val="50000"/>
                </a:schemeClr>
              </a:solidFill>
              <a:latin typeface="AgencyFB" panose="02000806040000020003" pitchFamily="2" charset="0"/>
              <a:ea typeface="微软雅黑" panose="020B0503020204020204" pitchFamily="34" charset="-122"/>
            </a:endParaRPr>
          </a:p>
        </p:txBody>
      </p:sp>
      <p:sp>
        <p:nvSpPr>
          <p:cNvPr id="16" name="文本框 14"/>
          <p:cNvSpPr txBox="1">
            <a:spLocks noChangeArrowheads="1"/>
          </p:cNvSpPr>
          <p:nvPr/>
        </p:nvSpPr>
        <p:spPr bwMode="auto">
          <a:xfrm>
            <a:off x="3959932" y="2680556"/>
            <a:ext cx="1378848" cy="284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 eaLnBrk="1" hangingPunct="1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ONE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2" r="49845" b="47264"/>
          <a:stretch>
            <a:fillRect/>
          </a:stretch>
        </p:blipFill>
        <p:spPr>
          <a:xfrm flipH="1">
            <a:off x="2159732" y="0"/>
            <a:ext cx="2088232" cy="3040091"/>
          </a:xfrm>
          <a:prstGeom prst="rect">
            <a:avLst/>
          </a:prstGeom>
        </p:spPr>
      </p:pic>
      <p:sp>
        <p:nvSpPr>
          <p:cNvPr id="10" name="PA_半闭框 7"/>
          <p:cNvSpPr/>
          <p:nvPr>
            <p:custDataLst>
              <p:tags r:id="rId1"/>
            </p:custDataLst>
          </p:nvPr>
        </p:nvSpPr>
        <p:spPr>
          <a:xfrm flipH="1">
            <a:off x="4463987" y="2320516"/>
            <a:ext cx="1296144" cy="720080"/>
          </a:xfrm>
          <a:prstGeom prst="halfFrame">
            <a:avLst>
              <a:gd name="adj1" fmla="val 889"/>
              <a:gd name="adj2" fmla="val 1333"/>
            </a:avLst>
          </a:prstGeom>
          <a:solidFill>
            <a:srgbClr val="6568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 bwMode="auto">
          <a:xfrm>
            <a:off x="4463988" y="461409"/>
            <a:ext cx="236934" cy="237008"/>
            <a:chOff x="1066800" y="2209799"/>
            <a:chExt cx="315279" cy="315280"/>
          </a:xfrm>
        </p:grpSpPr>
        <p:sp>
          <p:nvSpPr>
            <p:cNvPr id="3" name="Shape 796"/>
            <p:cNvSpPr/>
            <p:nvPr/>
          </p:nvSpPr>
          <p:spPr>
            <a:xfrm>
              <a:off x="1066800" y="2209799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latin typeface="+mn-lt"/>
              </a:endParaRPr>
            </a:p>
          </p:txBody>
        </p:sp>
        <p:sp>
          <p:nvSpPr>
            <p:cNvPr id="19516" name="Shape 797"/>
            <p:cNvSpPr/>
            <p:nvPr/>
          </p:nvSpPr>
          <p:spPr bwMode="auto">
            <a:xfrm>
              <a:off x="1139147" y="2295483"/>
              <a:ext cx="170585" cy="143910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grpSp>
        <p:nvGrpSpPr>
          <p:cNvPr id="7" name="Group 10"/>
          <p:cNvGrpSpPr/>
          <p:nvPr/>
        </p:nvGrpSpPr>
        <p:grpSpPr bwMode="auto">
          <a:xfrm>
            <a:off x="4463988" y="1420551"/>
            <a:ext cx="236934" cy="237007"/>
            <a:chOff x="1066800" y="3675945"/>
            <a:chExt cx="315279" cy="315279"/>
          </a:xfrm>
        </p:grpSpPr>
        <p:sp>
          <p:nvSpPr>
            <p:cNvPr id="12" name="Shape 811"/>
            <p:cNvSpPr/>
            <p:nvPr/>
          </p:nvSpPr>
          <p:spPr>
            <a:xfrm>
              <a:off x="1066800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solidFill>
                  <a:schemeClr val="accent4">
                    <a:lumMod val="50000"/>
                  </a:schemeClr>
                </a:solidFill>
                <a:latin typeface="+mn-lt"/>
              </a:endParaRPr>
            </a:p>
          </p:txBody>
        </p:sp>
        <p:sp>
          <p:nvSpPr>
            <p:cNvPr id="19510" name="Shape 812"/>
            <p:cNvSpPr/>
            <p:nvPr/>
          </p:nvSpPr>
          <p:spPr bwMode="auto">
            <a:xfrm>
              <a:off x="1139147" y="3761629"/>
              <a:ext cx="170585" cy="143910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grpSp>
        <p:nvGrpSpPr>
          <p:cNvPr id="11" name="Group 19"/>
          <p:cNvGrpSpPr/>
          <p:nvPr/>
        </p:nvGrpSpPr>
        <p:grpSpPr bwMode="auto">
          <a:xfrm>
            <a:off x="4463988" y="3019612"/>
            <a:ext cx="236934" cy="237008"/>
            <a:chOff x="1066800" y="5218290"/>
            <a:chExt cx="315279" cy="315280"/>
          </a:xfrm>
        </p:grpSpPr>
        <p:sp>
          <p:nvSpPr>
            <p:cNvPr id="21" name="Shape 826"/>
            <p:cNvSpPr/>
            <p:nvPr/>
          </p:nvSpPr>
          <p:spPr>
            <a:xfrm>
              <a:off x="1066800" y="5218290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solidFill>
                  <a:schemeClr val="accent4">
                    <a:lumMod val="50000"/>
                  </a:schemeClr>
                </a:solidFill>
                <a:latin typeface="+mn-lt"/>
              </a:endParaRPr>
            </a:p>
          </p:txBody>
        </p:sp>
        <p:sp>
          <p:nvSpPr>
            <p:cNvPr id="19504" name="Shape 827"/>
            <p:cNvSpPr/>
            <p:nvPr/>
          </p:nvSpPr>
          <p:spPr bwMode="auto">
            <a:xfrm>
              <a:off x="1139147" y="5303975"/>
              <a:ext cx="170585" cy="143909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sp>
        <p:nvSpPr>
          <p:cNvPr id="39" name="文本框 12">
            <a:extLst>
              <a:ext uri="{FF2B5EF4-FFF2-40B4-BE49-F238E27FC236}">
                <a16:creationId xmlns="" xmlns:a16="http://schemas.microsoft.com/office/drawing/2014/main" id="{04E326B5-95D2-44A3-9281-D34BAF6A22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0" y="1881447"/>
            <a:ext cx="3060339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/>
            <a:r>
              <a:rPr lang="zh-CN" altLang="en-US" sz="36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硬件</a:t>
            </a:r>
            <a:endParaRPr lang="zh-CN" altLang="en-US" sz="3600" b="1" dirty="0">
              <a:solidFill>
                <a:srgbClr val="093B5C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3" name="Freeform 125">
            <a:extLst>
              <a:ext uri="{FF2B5EF4-FFF2-40B4-BE49-F238E27FC236}">
                <a16:creationId xmlns="" xmlns:a16="http://schemas.microsoft.com/office/drawing/2014/main" id="{E28CC3EE-9A6E-4C9C-9B3B-53018049C3FD}"/>
              </a:ext>
            </a:extLst>
          </p:cNvPr>
          <p:cNvSpPr>
            <a:spLocks noEditPoints="1"/>
          </p:cNvSpPr>
          <p:nvPr/>
        </p:nvSpPr>
        <p:spPr bwMode="auto">
          <a:xfrm>
            <a:off x="1860170" y="1350379"/>
            <a:ext cx="419100" cy="402556"/>
          </a:xfrm>
          <a:custGeom>
            <a:avLst/>
            <a:gdLst>
              <a:gd name="T0" fmla="*/ 175 w 296"/>
              <a:gd name="T1" fmla="*/ 126 h 284"/>
              <a:gd name="T2" fmla="*/ 263 w 296"/>
              <a:gd name="T3" fmla="*/ 42 h 284"/>
              <a:gd name="T4" fmla="*/ 268 w 296"/>
              <a:gd name="T5" fmla="*/ 15 h 284"/>
              <a:gd name="T6" fmla="*/ 241 w 296"/>
              <a:gd name="T7" fmla="*/ 22 h 284"/>
              <a:gd name="T8" fmla="*/ 164 w 296"/>
              <a:gd name="T9" fmla="*/ 116 h 284"/>
              <a:gd name="T10" fmla="*/ 141 w 296"/>
              <a:gd name="T11" fmla="*/ 95 h 284"/>
              <a:gd name="T12" fmla="*/ 91 w 296"/>
              <a:gd name="T13" fmla="*/ 12 h 284"/>
              <a:gd name="T14" fmla="*/ 42 w 296"/>
              <a:gd name="T15" fmla="*/ 4 h 284"/>
              <a:gd name="T16" fmla="*/ 42 w 296"/>
              <a:gd name="T17" fmla="*/ 14 h 284"/>
              <a:gd name="T18" fmla="*/ 76 w 296"/>
              <a:gd name="T19" fmla="*/ 45 h 284"/>
              <a:gd name="T20" fmla="*/ 62 w 296"/>
              <a:gd name="T21" fmla="*/ 78 h 284"/>
              <a:gd name="T22" fmla="*/ 22 w 296"/>
              <a:gd name="T23" fmla="*/ 46 h 284"/>
              <a:gd name="T24" fmla="*/ 12 w 296"/>
              <a:gd name="T25" fmla="*/ 36 h 284"/>
              <a:gd name="T26" fmla="*/ 7 w 296"/>
              <a:gd name="T27" fmla="*/ 39 h 284"/>
              <a:gd name="T28" fmla="*/ 56 w 296"/>
              <a:gd name="T29" fmla="*/ 126 h 284"/>
              <a:gd name="T30" fmla="*/ 100 w 296"/>
              <a:gd name="T31" fmla="*/ 136 h 284"/>
              <a:gd name="T32" fmla="*/ 33 w 296"/>
              <a:gd name="T33" fmla="*/ 224 h 284"/>
              <a:gd name="T34" fmla="*/ 29 w 296"/>
              <a:gd name="T35" fmla="*/ 272 h 284"/>
              <a:gd name="T36" fmla="*/ 149 w 296"/>
              <a:gd name="T37" fmla="*/ 186 h 284"/>
              <a:gd name="T38" fmla="*/ 266 w 296"/>
              <a:gd name="T39" fmla="*/ 284 h 284"/>
              <a:gd name="T40" fmla="*/ 284 w 296"/>
              <a:gd name="T41" fmla="*/ 277 h 284"/>
              <a:gd name="T42" fmla="*/ 103 w 296"/>
              <a:gd name="T43" fmla="*/ 123 h 284"/>
              <a:gd name="T44" fmla="*/ 86 w 296"/>
              <a:gd name="T45" fmla="*/ 127 h 284"/>
              <a:gd name="T46" fmla="*/ 25 w 296"/>
              <a:gd name="T47" fmla="*/ 80 h 284"/>
              <a:gd name="T48" fmla="*/ 41 w 296"/>
              <a:gd name="T49" fmla="*/ 80 h 284"/>
              <a:gd name="T50" fmla="*/ 84 w 296"/>
              <a:gd name="T51" fmla="*/ 80 h 284"/>
              <a:gd name="T52" fmla="*/ 58 w 296"/>
              <a:gd name="T53" fmla="*/ 11 h 284"/>
              <a:gd name="T54" fmla="*/ 122 w 296"/>
              <a:gd name="T55" fmla="*/ 59 h 284"/>
              <a:gd name="T56" fmla="*/ 128 w 296"/>
              <a:gd name="T57" fmla="*/ 100 h 284"/>
              <a:gd name="T58" fmla="*/ 144 w 296"/>
              <a:gd name="T59" fmla="*/ 112 h 284"/>
              <a:gd name="T60" fmla="*/ 152 w 296"/>
              <a:gd name="T61" fmla="*/ 129 h 284"/>
              <a:gd name="T62" fmla="*/ 108 w 296"/>
              <a:gd name="T63" fmla="*/ 127 h 284"/>
              <a:gd name="T64" fmla="*/ 103 w 296"/>
              <a:gd name="T65" fmla="*/ 123 h 284"/>
              <a:gd name="T66" fmla="*/ 36 w 296"/>
              <a:gd name="T67" fmla="*/ 264 h 284"/>
              <a:gd name="T68" fmla="*/ 42 w 296"/>
              <a:gd name="T69" fmla="*/ 232 h 284"/>
              <a:gd name="T70" fmla="*/ 150 w 296"/>
              <a:gd name="T71" fmla="*/ 141 h 284"/>
              <a:gd name="T72" fmla="*/ 145 w 296"/>
              <a:gd name="T73" fmla="*/ 173 h 284"/>
              <a:gd name="T74" fmla="*/ 276 w 296"/>
              <a:gd name="T75" fmla="*/ 269 h 284"/>
              <a:gd name="T76" fmla="*/ 241 w 296"/>
              <a:gd name="T77" fmla="*/ 261 h 284"/>
              <a:gd name="T78" fmla="*/ 162 w 296"/>
              <a:gd name="T79" fmla="*/ 139 h 284"/>
              <a:gd name="T80" fmla="*/ 268 w 296"/>
              <a:gd name="T81" fmla="*/ 23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96" h="284">
                <a:moveTo>
                  <a:pt x="276" y="226"/>
                </a:moveTo>
                <a:cubicBezTo>
                  <a:pt x="175" y="126"/>
                  <a:pt x="175" y="126"/>
                  <a:pt x="175" y="126"/>
                </a:cubicBezTo>
                <a:cubicBezTo>
                  <a:pt x="246" y="49"/>
                  <a:pt x="246" y="49"/>
                  <a:pt x="246" y="49"/>
                </a:cubicBezTo>
                <a:cubicBezTo>
                  <a:pt x="252" y="49"/>
                  <a:pt x="258" y="47"/>
                  <a:pt x="263" y="42"/>
                </a:cubicBezTo>
                <a:cubicBezTo>
                  <a:pt x="271" y="34"/>
                  <a:pt x="271" y="34"/>
                  <a:pt x="271" y="34"/>
                </a:cubicBezTo>
                <a:cubicBezTo>
                  <a:pt x="278" y="26"/>
                  <a:pt x="274" y="20"/>
                  <a:pt x="268" y="15"/>
                </a:cubicBezTo>
                <a:cubicBezTo>
                  <a:pt x="262" y="9"/>
                  <a:pt x="256" y="6"/>
                  <a:pt x="249" y="13"/>
                </a:cubicBezTo>
                <a:cubicBezTo>
                  <a:pt x="241" y="22"/>
                  <a:pt x="241" y="22"/>
                  <a:pt x="241" y="22"/>
                </a:cubicBezTo>
                <a:cubicBezTo>
                  <a:pt x="237" y="27"/>
                  <a:pt x="235" y="33"/>
                  <a:pt x="236" y="39"/>
                </a:cubicBezTo>
                <a:cubicBezTo>
                  <a:pt x="164" y="116"/>
                  <a:pt x="164" y="116"/>
                  <a:pt x="164" y="116"/>
                </a:cubicBezTo>
                <a:cubicBezTo>
                  <a:pt x="152" y="104"/>
                  <a:pt x="152" y="104"/>
                  <a:pt x="152" y="104"/>
                </a:cubicBezTo>
                <a:cubicBezTo>
                  <a:pt x="149" y="100"/>
                  <a:pt x="145" y="97"/>
                  <a:pt x="141" y="95"/>
                </a:cubicBezTo>
                <a:cubicBezTo>
                  <a:pt x="146" y="80"/>
                  <a:pt x="142" y="62"/>
                  <a:pt x="130" y="51"/>
                </a:cubicBezTo>
                <a:cubicBezTo>
                  <a:pt x="91" y="12"/>
                  <a:pt x="91" y="12"/>
                  <a:pt x="91" y="12"/>
                </a:cubicBezTo>
                <a:cubicBezTo>
                  <a:pt x="83" y="4"/>
                  <a:pt x="72" y="0"/>
                  <a:pt x="60" y="0"/>
                </a:cubicBezTo>
                <a:cubicBezTo>
                  <a:pt x="54" y="0"/>
                  <a:pt x="48" y="1"/>
                  <a:pt x="42" y="4"/>
                </a:cubicBezTo>
                <a:cubicBezTo>
                  <a:pt x="40" y="4"/>
                  <a:pt x="39" y="7"/>
                  <a:pt x="39" y="9"/>
                </a:cubicBezTo>
                <a:cubicBezTo>
                  <a:pt x="39" y="11"/>
                  <a:pt x="40" y="13"/>
                  <a:pt x="42" y="14"/>
                </a:cubicBezTo>
                <a:cubicBezTo>
                  <a:pt x="45" y="15"/>
                  <a:pt x="47" y="16"/>
                  <a:pt x="49" y="18"/>
                </a:cubicBezTo>
                <a:cubicBezTo>
                  <a:pt x="76" y="45"/>
                  <a:pt x="76" y="45"/>
                  <a:pt x="76" y="45"/>
                </a:cubicBezTo>
                <a:cubicBezTo>
                  <a:pt x="83" y="52"/>
                  <a:pt x="84" y="64"/>
                  <a:pt x="76" y="72"/>
                </a:cubicBezTo>
                <a:cubicBezTo>
                  <a:pt x="72" y="76"/>
                  <a:pt x="68" y="78"/>
                  <a:pt x="62" y="78"/>
                </a:cubicBezTo>
                <a:cubicBezTo>
                  <a:pt x="57" y="78"/>
                  <a:pt x="53" y="76"/>
                  <a:pt x="49" y="72"/>
                </a:cubicBezTo>
                <a:cubicBezTo>
                  <a:pt x="22" y="46"/>
                  <a:pt x="22" y="46"/>
                  <a:pt x="22" y="46"/>
                </a:cubicBezTo>
                <a:cubicBezTo>
                  <a:pt x="20" y="44"/>
                  <a:pt x="19" y="42"/>
                  <a:pt x="18" y="39"/>
                </a:cubicBezTo>
                <a:cubicBezTo>
                  <a:pt x="17" y="37"/>
                  <a:pt x="15" y="36"/>
                  <a:pt x="12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0" y="36"/>
                  <a:pt x="8" y="37"/>
                  <a:pt x="7" y="39"/>
                </a:cubicBezTo>
                <a:cubicBezTo>
                  <a:pt x="0" y="56"/>
                  <a:pt x="4" y="75"/>
                  <a:pt x="17" y="88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64" y="134"/>
                  <a:pt x="75" y="139"/>
                  <a:pt x="86" y="139"/>
                </a:cubicBezTo>
                <a:cubicBezTo>
                  <a:pt x="91" y="139"/>
                  <a:pt x="96" y="138"/>
                  <a:pt x="100" y="136"/>
                </a:cubicBezTo>
                <a:cubicBezTo>
                  <a:pt x="102" y="139"/>
                  <a:pt x="104" y="142"/>
                  <a:pt x="107" y="145"/>
                </a:cubicBezTo>
                <a:cubicBezTo>
                  <a:pt x="33" y="224"/>
                  <a:pt x="33" y="224"/>
                  <a:pt x="33" y="224"/>
                </a:cubicBezTo>
                <a:cubicBezTo>
                  <a:pt x="19" y="239"/>
                  <a:pt x="17" y="261"/>
                  <a:pt x="28" y="272"/>
                </a:cubicBezTo>
                <a:cubicBezTo>
                  <a:pt x="29" y="272"/>
                  <a:pt x="29" y="272"/>
                  <a:pt x="29" y="272"/>
                </a:cubicBezTo>
                <a:cubicBezTo>
                  <a:pt x="40" y="283"/>
                  <a:pt x="62" y="279"/>
                  <a:pt x="76" y="264"/>
                </a:cubicBezTo>
                <a:cubicBezTo>
                  <a:pt x="149" y="186"/>
                  <a:pt x="149" y="186"/>
                  <a:pt x="149" y="186"/>
                </a:cubicBezTo>
                <a:cubicBezTo>
                  <a:pt x="233" y="269"/>
                  <a:pt x="233" y="269"/>
                  <a:pt x="233" y="269"/>
                </a:cubicBezTo>
                <a:cubicBezTo>
                  <a:pt x="243" y="279"/>
                  <a:pt x="255" y="284"/>
                  <a:pt x="266" y="284"/>
                </a:cubicBezTo>
                <a:cubicBezTo>
                  <a:pt x="266" y="284"/>
                  <a:pt x="266" y="284"/>
                  <a:pt x="266" y="284"/>
                </a:cubicBezTo>
                <a:cubicBezTo>
                  <a:pt x="273" y="284"/>
                  <a:pt x="280" y="281"/>
                  <a:pt x="284" y="277"/>
                </a:cubicBezTo>
                <a:cubicBezTo>
                  <a:pt x="296" y="264"/>
                  <a:pt x="293" y="242"/>
                  <a:pt x="276" y="226"/>
                </a:cubicBezTo>
                <a:close/>
                <a:moveTo>
                  <a:pt x="103" y="123"/>
                </a:moveTo>
                <a:cubicBezTo>
                  <a:pt x="102" y="123"/>
                  <a:pt x="101" y="123"/>
                  <a:pt x="101" y="124"/>
                </a:cubicBezTo>
                <a:cubicBezTo>
                  <a:pt x="96" y="126"/>
                  <a:pt x="91" y="127"/>
                  <a:pt x="86" y="127"/>
                </a:cubicBezTo>
                <a:cubicBezTo>
                  <a:pt x="78" y="127"/>
                  <a:pt x="70" y="124"/>
                  <a:pt x="64" y="118"/>
                </a:cubicBezTo>
                <a:cubicBezTo>
                  <a:pt x="25" y="80"/>
                  <a:pt x="25" y="80"/>
                  <a:pt x="25" y="80"/>
                </a:cubicBezTo>
                <a:cubicBezTo>
                  <a:pt x="18" y="73"/>
                  <a:pt x="15" y="64"/>
                  <a:pt x="15" y="55"/>
                </a:cubicBezTo>
                <a:cubicBezTo>
                  <a:pt x="41" y="80"/>
                  <a:pt x="41" y="80"/>
                  <a:pt x="41" y="80"/>
                </a:cubicBezTo>
                <a:cubicBezTo>
                  <a:pt x="47" y="86"/>
                  <a:pt x="54" y="89"/>
                  <a:pt x="62" y="89"/>
                </a:cubicBezTo>
                <a:cubicBezTo>
                  <a:pt x="71" y="89"/>
                  <a:pt x="78" y="86"/>
                  <a:pt x="84" y="80"/>
                </a:cubicBezTo>
                <a:cubicBezTo>
                  <a:pt x="96" y="68"/>
                  <a:pt x="96" y="49"/>
                  <a:pt x="84" y="37"/>
                </a:cubicBezTo>
                <a:cubicBezTo>
                  <a:pt x="58" y="11"/>
                  <a:pt x="58" y="11"/>
                  <a:pt x="58" y="11"/>
                </a:cubicBezTo>
                <a:cubicBezTo>
                  <a:pt x="67" y="11"/>
                  <a:pt x="76" y="14"/>
                  <a:pt x="83" y="21"/>
                </a:cubicBezTo>
                <a:cubicBezTo>
                  <a:pt x="122" y="59"/>
                  <a:pt x="122" y="59"/>
                  <a:pt x="122" y="59"/>
                </a:cubicBezTo>
                <a:cubicBezTo>
                  <a:pt x="131" y="68"/>
                  <a:pt x="134" y="83"/>
                  <a:pt x="128" y="96"/>
                </a:cubicBezTo>
                <a:cubicBezTo>
                  <a:pt x="128" y="97"/>
                  <a:pt x="128" y="99"/>
                  <a:pt x="128" y="100"/>
                </a:cubicBezTo>
                <a:cubicBezTo>
                  <a:pt x="129" y="101"/>
                  <a:pt x="130" y="103"/>
                  <a:pt x="131" y="103"/>
                </a:cubicBezTo>
                <a:cubicBezTo>
                  <a:pt x="136" y="105"/>
                  <a:pt x="140" y="108"/>
                  <a:pt x="144" y="112"/>
                </a:cubicBezTo>
                <a:cubicBezTo>
                  <a:pt x="156" y="124"/>
                  <a:pt x="156" y="124"/>
                  <a:pt x="156" y="124"/>
                </a:cubicBezTo>
                <a:cubicBezTo>
                  <a:pt x="152" y="129"/>
                  <a:pt x="152" y="129"/>
                  <a:pt x="152" y="129"/>
                </a:cubicBezTo>
                <a:cubicBezTo>
                  <a:pt x="141" y="124"/>
                  <a:pt x="127" y="127"/>
                  <a:pt x="115" y="137"/>
                </a:cubicBezTo>
                <a:cubicBezTo>
                  <a:pt x="112" y="134"/>
                  <a:pt x="110" y="130"/>
                  <a:pt x="108" y="127"/>
                </a:cubicBezTo>
                <a:cubicBezTo>
                  <a:pt x="108" y="125"/>
                  <a:pt x="107" y="124"/>
                  <a:pt x="105" y="124"/>
                </a:cubicBezTo>
                <a:cubicBezTo>
                  <a:pt x="104" y="123"/>
                  <a:pt x="104" y="123"/>
                  <a:pt x="103" y="123"/>
                </a:cubicBezTo>
                <a:close/>
                <a:moveTo>
                  <a:pt x="68" y="256"/>
                </a:moveTo>
                <a:cubicBezTo>
                  <a:pt x="58" y="267"/>
                  <a:pt x="43" y="270"/>
                  <a:pt x="36" y="264"/>
                </a:cubicBezTo>
                <a:cubicBezTo>
                  <a:pt x="36" y="263"/>
                  <a:pt x="36" y="263"/>
                  <a:pt x="36" y="263"/>
                </a:cubicBezTo>
                <a:cubicBezTo>
                  <a:pt x="29" y="257"/>
                  <a:pt x="32" y="242"/>
                  <a:pt x="42" y="232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8" y="138"/>
                  <a:pt x="143" y="135"/>
                  <a:pt x="150" y="141"/>
                </a:cubicBezTo>
                <a:cubicBezTo>
                  <a:pt x="150" y="142"/>
                  <a:pt x="150" y="142"/>
                  <a:pt x="150" y="142"/>
                </a:cubicBezTo>
                <a:cubicBezTo>
                  <a:pt x="157" y="148"/>
                  <a:pt x="155" y="163"/>
                  <a:pt x="145" y="173"/>
                </a:cubicBezTo>
                <a:lnTo>
                  <a:pt x="68" y="256"/>
                </a:lnTo>
                <a:close/>
                <a:moveTo>
                  <a:pt x="276" y="269"/>
                </a:moveTo>
                <a:cubicBezTo>
                  <a:pt x="273" y="272"/>
                  <a:pt x="269" y="273"/>
                  <a:pt x="266" y="273"/>
                </a:cubicBezTo>
                <a:cubicBezTo>
                  <a:pt x="258" y="273"/>
                  <a:pt x="249" y="268"/>
                  <a:pt x="241" y="261"/>
                </a:cubicBezTo>
                <a:cubicBezTo>
                  <a:pt x="156" y="178"/>
                  <a:pt x="156" y="178"/>
                  <a:pt x="156" y="178"/>
                </a:cubicBezTo>
                <a:cubicBezTo>
                  <a:pt x="166" y="165"/>
                  <a:pt x="168" y="150"/>
                  <a:pt x="162" y="139"/>
                </a:cubicBezTo>
                <a:cubicBezTo>
                  <a:pt x="167" y="134"/>
                  <a:pt x="167" y="134"/>
                  <a:pt x="167" y="134"/>
                </a:cubicBezTo>
                <a:cubicBezTo>
                  <a:pt x="268" y="234"/>
                  <a:pt x="268" y="234"/>
                  <a:pt x="268" y="234"/>
                </a:cubicBezTo>
                <a:cubicBezTo>
                  <a:pt x="280" y="245"/>
                  <a:pt x="284" y="261"/>
                  <a:pt x="276" y="26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5" name="Text Placeholder 1">
            <a:extLst>
              <a:ext uri="{FF2B5EF4-FFF2-40B4-BE49-F238E27FC236}">
                <a16:creationId xmlns="" xmlns:a16="http://schemas.microsoft.com/office/drawing/2014/main" id="{B63BE187-E181-452C-AC90-2674EDE4793F}"/>
              </a:ext>
            </a:extLst>
          </p:cNvPr>
          <p:cNvSpPr txBox="1"/>
          <p:nvPr/>
        </p:nvSpPr>
        <p:spPr bwMode="auto">
          <a:xfrm>
            <a:off x="4961909" y="3353452"/>
            <a:ext cx="3420380" cy="623248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800" b="1" dirty="0">
                <a:solidFill>
                  <a:srgbClr val="C00000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超声波传感器 </a:t>
            </a:r>
            <a:r>
              <a:rPr lang="en-US" altLang="zh-CN" sz="1800" b="1" dirty="0">
                <a:solidFill>
                  <a:srgbClr val="C00000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HC-SR04</a:t>
            </a:r>
            <a:endParaRPr lang="zh-CN" altLang="en-US" sz="1800" b="1" dirty="0">
              <a:solidFill>
                <a:srgbClr val="C00000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6" name="Text Placeholder 1">
            <a:extLst>
              <a:ext uri="{FF2B5EF4-FFF2-40B4-BE49-F238E27FC236}">
                <a16:creationId xmlns="" xmlns:a16="http://schemas.microsoft.com/office/drawing/2014/main" id="{A5523C80-4A44-48E8-A09A-5D3538E77EFC}"/>
              </a:ext>
            </a:extLst>
          </p:cNvPr>
          <p:cNvSpPr txBox="1"/>
          <p:nvPr/>
        </p:nvSpPr>
        <p:spPr bwMode="auto">
          <a:xfrm>
            <a:off x="4961909" y="1265203"/>
            <a:ext cx="3420380" cy="906665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800" b="1" dirty="0">
                <a:solidFill>
                  <a:schemeClr val="accent4">
                    <a:lumMod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Motor control shield L293D</a:t>
            </a:r>
          </a:p>
          <a:p>
            <a:pPr algn="l"/>
            <a:r>
              <a:rPr lang="zh-CN" altLang="en-US" sz="1800" b="1" dirty="0">
                <a:solidFill>
                  <a:schemeClr val="accent4">
                    <a:lumMod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电机驱动扩展板</a:t>
            </a:r>
            <a:endParaRPr lang="en-US" altLang="zh-CN" sz="1800" b="1" dirty="0">
              <a:solidFill>
                <a:schemeClr val="accent4">
                  <a:lumMod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  <a:p>
            <a:pPr algn="l"/>
            <a:endParaRPr lang="zh-CN" altLang="en-US" sz="1800" b="1" dirty="0">
              <a:solidFill>
                <a:schemeClr val="accent4">
                  <a:lumMod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9" name="Text Placeholder 1">
            <a:extLst>
              <a:ext uri="{FF2B5EF4-FFF2-40B4-BE49-F238E27FC236}">
                <a16:creationId xmlns="" xmlns:a16="http://schemas.microsoft.com/office/drawing/2014/main" id="{DA6AA95F-C287-4320-85EB-B255BDCF8E15}"/>
              </a:ext>
            </a:extLst>
          </p:cNvPr>
          <p:cNvSpPr txBox="1"/>
          <p:nvPr/>
        </p:nvSpPr>
        <p:spPr bwMode="auto">
          <a:xfrm>
            <a:off x="4968044" y="268288"/>
            <a:ext cx="4042580" cy="623248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Arduino UNO  R3</a:t>
            </a:r>
            <a:r>
              <a:rPr lang="zh-CN" altLang="en-US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开发板</a:t>
            </a:r>
            <a:endParaRPr lang="en-US" altLang="zh-CN" sz="1800" b="1" dirty="0">
              <a:solidFill>
                <a:schemeClr val="tx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0" name="Text Placeholder 1">
            <a:extLst>
              <a:ext uri="{FF2B5EF4-FFF2-40B4-BE49-F238E27FC236}">
                <a16:creationId xmlns="" xmlns:a16="http://schemas.microsoft.com/office/drawing/2014/main" id="{100C9D3E-119C-49EC-8770-0720154C1803}"/>
              </a:ext>
            </a:extLst>
          </p:cNvPr>
          <p:cNvSpPr txBox="1"/>
          <p:nvPr/>
        </p:nvSpPr>
        <p:spPr bwMode="auto">
          <a:xfrm>
            <a:off x="4961909" y="2813392"/>
            <a:ext cx="4042580" cy="623248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800" b="1" dirty="0">
                <a:solidFill>
                  <a:srgbClr val="C00000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BT06 </a:t>
            </a:r>
            <a:r>
              <a:rPr lang="zh-CN" altLang="en-US" sz="1800" b="1" dirty="0">
                <a:solidFill>
                  <a:srgbClr val="C00000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蓝牙串口模块</a:t>
            </a:r>
            <a:endParaRPr lang="en-US" altLang="zh-CN" sz="1800" b="1" dirty="0">
              <a:solidFill>
                <a:srgbClr val="C00000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22" name="Group 19">
            <a:extLst>
              <a:ext uri="{FF2B5EF4-FFF2-40B4-BE49-F238E27FC236}">
                <a16:creationId xmlns="" xmlns:a16="http://schemas.microsoft.com/office/drawing/2014/main" id="{987B3B2C-768F-4F7D-B42B-E4002E53A70C}"/>
              </a:ext>
            </a:extLst>
          </p:cNvPr>
          <p:cNvGrpSpPr/>
          <p:nvPr/>
        </p:nvGrpSpPr>
        <p:grpSpPr bwMode="auto">
          <a:xfrm>
            <a:off x="4463988" y="3570626"/>
            <a:ext cx="236934" cy="237008"/>
            <a:chOff x="1066800" y="5218290"/>
            <a:chExt cx="315279" cy="315280"/>
          </a:xfrm>
        </p:grpSpPr>
        <p:sp>
          <p:nvSpPr>
            <p:cNvPr id="23" name="Shape 826">
              <a:extLst>
                <a:ext uri="{FF2B5EF4-FFF2-40B4-BE49-F238E27FC236}">
                  <a16:creationId xmlns="" xmlns:a16="http://schemas.microsoft.com/office/drawing/2014/main" id="{8B6F7ABA-3D04-4390-83C8-01FB85738905}"/>
                </a:ext>
              </a:extLst>
            </p:cNvPr>
            <p:cNvSpPr/>
            <p:nvPr/>
          </p:nvSpPr>
          <p:spPr>
            <a:xfrm>
              <a:off x="1066800" y="5218290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solidFill>
                  <a:srgbClr val="C00000"/>
                </a:solidFill>
                <a:latin typeface="+mn-lt"/>
              </a:endParaRPr>
            </a:p>
          </p:txBody>
        </p:sp>
        <p:sp>
          <p:nvSpPr>
            <p:cNvPr id="24" name="Shape 827">
              <a:extLst>
                <a:ext uri="{FF2B5EF4-FFF2-40B4-BE49-F238E27FC236}">
                  <a16:creationId xmlns="" xmlns:a16="http://schemas.microsoft.com/office/drawing/2014/main" id="{8049D876-0DE0-40D2-A6AA-E7E989DFD6EB}"/>
                </a:ext>
              </a:extLst>
            </p:cNvPr>
            <p:cNvSpPr/>
            <p:nvPr/>
          </p:nvSpPr>
          <p:spPr bwMode="auto">
            <a:xfrm>
              <a:off x="1139147" y="5303975"/>
              <a:ext cx="170585" cy="143909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25" name="Group 10"/>
          <p:cNvGrpSpPr/>
          <p:nvPr/>
        </p:nvGrpSpPr>
        <p:grpSpPr bwMode="auto">
          <a:xfrm>
            <a:off x="4470123" y="2062058"/>
            <a:ext cx="236934" cy="237007"/>
            <a:chOff x="1066800" y="3675945"/>
            <a:chExt cx="315279" cy="315279"/>
          </a:xfrm>
        </p:grpSpPr>
        <p:sp>
          <p:nvSpPr>
            <p:cNvPr id="26" name="Shape 811"/>
            <p:cNvSpPr/>
            <p:nvPr/>
          </p:nvSpPr>
          <p:spPr>
            <a:xfrm>
              <a:off x="1066800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solidFill>
                  <a:schemeClr val="accent4">
                    <a:lumMod val="50000"/>
                  </a:schemeClr>
                </a:solidFill>
                <a:latin typeface="+mn-lt"/>
              </a:endParaRPr>
            </a:p>
          </p:txBody>
        </p:sp>
        <p:sp>
          <p:nvSpPr>
            <p:cNvPr id="27" name="Shape 812"/>
            <p:cNvSpPr/>
            <p:nvPr/>
          </p:nvSpPr>
          <p:spPr bwMode="auto">
            <a:xfrm>
              <a:off x="1139147" y="3761629"/>
              <a:ext cx="170585" cy="143910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sp>
        <p:nvSpPr>
          <p:cNvPr id="28" name="Text Placeholder 1">
            <a:extLst>
              <a:ext uri="{FF2B5EF4-FFF2-40B4-BE49-F238E27FC236}">
                <a16:creationId xmlns="" xmlns:a16="http://schemas.microsoft.com/office/drawing/2014/main" id="{A5523C80-4A44-48E8-A09A-5D3538E77EFC}"/>
              </a:ext>
            </a:extLst>
          </p:cNvPr>
          <p:cNvSpPr txBox="1"/>
          <p:nvPr/>
        </p:nvSpPr>
        <p:spPr bwMode="auto">
          <a:xfrm>
            <a:off x="4961909" y="1740953"/>
            <a:ext cx="3420380" cy="906665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800" b="1" dirty="0" smtClean="0">
                <a:solidFill>
                  <a:schemeClr val="accent4">
                    <a:lumMod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马达、轮子</a:t>
            </a:r>
            <a:endParaRPr lang="zh-CN" altLang="en-US" sz="1800" b="1" dirty="0">
              <a:solidFill>
                <a:schemeClr val="accent4">
                  <a:lumMod val="50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9" name="Text Placeholder 1">
            <a:extLst>
              <a:ext uri="{FF2B5EF4-FFF2-40B4-BE49-F238E27FC236}">
                <a16:creationId xmlns="" xmlns:a16="http://schemas.microsoft.com/office/drawing/2014/main" id="{B63BE187-E181-452C-AC90-2674EDE4793F}"/>
              </a:ext>
            </a:extLst>
          </p:cNvPr>
          <p:cNvSpPr txBox="1"/>
          <p:nvPr/>
        </p:nvSpPr>
        <p:spPr bwMode="auto">
          <a:xfrm>
            <a:off x="4968044" y="3893512"/>
            <a:ext cx="3420380" cy="623248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800" b="1" dirty="0" smtClean="0">
                <a:solidFill>
                  <a:srgbClr val="C00000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手机摄像头</a:t>
            </a:r>
            <a:endParaRPr lang="zh-CN" altLang="en-US" sz="1800" b="1" dirty="0">
              <a:solidFill>
                <a:srgbClr val="C00000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30" name="Group 19">
            <a:extLst>
              <a:ext uri="{FF2B5EF4-FFF2-40B4-BE49-F238E27FC236}">
                <a16:creationId xmlns="" xmlns:a16="http://schemas.microsoft.com/office/drawing/2014/main" id="{987B3B2C-768F-4F7D-B42B-E4002E53A70C}"/>
              </a:ext>
            </a:extLst>
          </p:cNvPr>
          <p:cNvGrpSpPr/>
          <p:nvPr/>
        </p:nvGrpSpPr>
        <p:grpSpPr bwMode="auto">
          <a:xfrm>
            <a:off x="4463988" y="4110686"/>
            <a:ext cx="236934" cy="237008"/>
            <a:chOff x="1066800" y="5218290"/>
            <a:chExt cx="315279" cy="315280"/>
          </a:xfrm>
        </p:grpSpPr>
        <p:sp>
          <p:nvSpPr>
            <p:cNvPr id="31" name="Shape 826">
              <a:extLst>
                <a:ext uri="{FF2B5EF4-FFF2-40B4-BE49-F238E27FC236}">
                  <a16:creationId xmlns="" xmlns:a16="http://schemas.microsoft.com/office/drawing/2014/main" id="{8B6F7ABA-3D04-4390-83C8-01FB85738905}"/>
                </a:ext>
              </a:extLst>
            </p:cNvPr>
            <p:cNvSpPr/>
            <p:nvPr/>
          </p:nvSpPr>
          <p:spPr>
            <a:xfrm>
              <a:off x="1066800" y="5218290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solidFill>
                  <a:srgbClr val="C00000"/>
                </a:solidFill>
                <a:latin typeface="+mn-lt"/>
              </a:endParaRPr>
            </a:p>
          </p:txBody>
        </p:sp>
        <p:sp>
          <p:nvSpPr>
            <p:cNvPr id="32" name="Shape 827">
              <a:extLst>
                <a:ext uri="{FF2B5EF4-FFF2-40B4-BE49-F238E27FC236}">
                  <a16:creationId xmlns="" xmlns:a16="http://schemas.microsoft.com/office/drawing/2014/main" id="{8049D876-0DE0-40D2-A6AA-E7E989DFD6EB}"/>
                </a:ext>
              </a:extLst>
            </p:cNvPr>
            <p:cNvSpPr/>
            <p:nvPr/>
          </p:nvSpPr>
          <p:spPr bwMode="auto">
            <a:xfrm>
              <a:off x="1139147" y="5303975"/>
              <a:ext cx="170585" cy="143909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0100726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 bwMode="auto">
          <a:xfrm>
            <a:off x="4463988" y="1242340"/>
            <a:ext cx="236934" cy="237008"/>
            <a:chOff x="1066800" y="2209799"/>
            <a:chExt cx="315279" cy="315280"/>
          </a:xfrm>
        </p:grpSpPr>
        <p:sp>
          <p:nvSpPr>
            <p:cNvPr id="3" name="Shape 796"/>
            <p:cNvSpPr/>
            <p:nvPr/>
          </p:nvSpPr>
          <p:spPr>
            <a:xfrm>
              <a:off x="1066800" y="2209799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latin typeface="+mn-lt"/>
              </a:endParaRPr>
            </a:p>
          </p:txBody>
        </p:sp>
        <p:sp>
          <p:nvSpPr>
            <p:cNvPr id="19516" name="Shape 797"/>
            <p:cNvSpPr/>
            <p:nvPr/>
          </p:nvSpPr>
          <p:spPr bwMode="auto">
            <a:xfrm>
              <a:off x="1139147" y="2295483"/>
              <a:ext cx="170585" cy="143910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grpSp>
        <p:nvGrpSpPr>
          <p:cNvPr id="7" name="Group 10"/>
          <p:cNvGrpSpPr/>
          <p:nvPr/>
        </p:nvGrpSpPr>
        <p:grpSpPr bwMode="auto">
          <a:xfrm>
            <a:off x="4463988" y="2332100"/>
            <a:ext cx="236934" cy="237007"/>
            <a:chOff x="1066800" y="3675945"/>
            <a:chExt cx="315279" cy="315279"/>
          </a:xfrm>
        </p:grpSpPr>
        <p:sp>
          <p:nvSpPr>
            <p:cNvPr id="12" name="Shape 811"/>
            <p:cNvSpPr/>
            <p:nvPr/>
          </p:nvSpPr>
          <p:spPr>
            <a:xfrm>
              <a:off x="1066800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latin typeface="+mn-lt"/>
              </a:endParaRPr>
            </a:p>
          </p:txBody>
        </p:sp>
        <p:sp>
          <p:nvSpPr>
            <p:cNvPr id="19510" name="Shape 812"/>
            <p:cNvSpPr/>
            <p:nvPr/>
          </p:nvSpPr>
          <p:spPr bwMode="auto">
            <a:xfrm>
              <a:off x="1139147" y="3761629"/>
              <a:ext cx="170585" cy="143910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grpSp>
        <p:nvGrpSpPr>
          <p:cNvPr id="11" name="Group 19"/>
          <p:cNvGrpSpPr/>
          <p:nvPr/>
        </p:nvGrpSpPr>
        <p:grpSpPr bwMode="auto">
          <a:xfrm>
            <a:off x="4463988" y="3407087"/>
            <a:ext cx="236934" cy="237008"/>
            <a:chOff x="1066800" y="5218290"/>
            <a:chExt cx="315279" cy="315280"/>
          </a:xfrm>
        </p:grpSpPr>
        <p:sp>
          <p:nvSpPr>
            <p:cNvPr id="21" name="Shape 826"/>
            <p:cNvSpPr/>
            <p:nvPr/>
          </p:nvSpPr>
          <p:spPr>
            <a:xfrm>
              <a:off x="1066800" y="5218290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latin typeface="+mn-lt"/>
              </a:endParaRPr>
            </a:p>
          </p:txBody>
        </p:sp>
        <p:sp>
          <p:nvSpPr>
            <p:cNvPr id="19504" name="Shape 827"/>
            <p:cNvSpPr/>
            <p:nvPr/>
          </p:nvSpPr>
          <p:spPr bwMode="auto">
            <a:xfrm>
              <a:off x="1139147" y="5303975"/>
              <a:ext cx="170585" cy="143909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sp>
        <p:nvSpPr>
          <p:cNvPr id="36" name="Text Placeholder 1"/>
          <p:cNvSpPr txBox="1"/>
          <p:nvPr/>
        </p:nvSpPr>
        <p:spPr bwMode="auto">
          <a:xfrm>
            <a:off x="5076056" y="1130386"/>
            <a:ext cx="1988344" cy="460914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迷你小车套件</a:t>
            </a:r>
          </a:p>
        </p:txBody>
      </p:sp>
      <p:sp>
        <p:nvSpPr>
          <p:cNvPr id="39" name="文本框 12">
            <a:extLst>
              <a:ext uri="{FF2B5EF4-FFF2-40B4-BE49-F238E27FC236}">
                <a16:creationId xmlns="" xmlns:a16="http://schemas.microsoft.com/office/drawing/2014/main" id="{04E326B5-95D2-44A3-9281-D34BAF6A22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0" y="1881447"/>
            <a:ext cx="3060339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/>
            <a:r>
              <a:rPr lang="zh-CN" altLang="en-US" sz="36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硬件</a:t>
            </a:r>
            <a:endParaRPr lang="zh-CN" altLang="en-US" sz="3600" b="1" dirty="0">
              <a:solidFill>
                <a:srgbClr val="093B5C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3" name="Freeform 125">
            <a:extLst>
              <a:ext uri="{FF2B5EF4-FFF2-40B4-BE49-F238E27FC236}">
                <a16:creationId xmlns="" xmlns:a16="http://schemas.microsoft.com/office/drawing/2014/main" id="{E28CC3EE-9A6E-4C9C-9B3B-53018049C3FD}"/>
              </a:ext>
            </a:extLst>
          </p:cNvPr>
          <p:cNvSpPr>
            <a:spLocks noEditPoints="1"/>
          </p:cNvSpPr>
          <p:nvPr/>
        </p:nvSpPr>
        <p:spPr bwMode="auto">
          <a:xfrm>
            <a:off x="1860170" y="1350379"/>
            <a:ext cx="419100" cy="402556"/>
          </a:xfrm>
          <a:custGeom>
            <a:avLst/>
            <a:gdLst>
              <a:gd name="T0" fmla="*/ 175 w 296"/>
              <a:gd name="T1" fmla="*/ 126 h 284"/>
              <a:gd name="T2" fmla="*/ 263 w 296"/>
              <a:gd name="T3" fmla="*/ 42 h 284"/>
              <a:gd name="T4" fmla="*/ 268 w 296"/>
              <a:gd name="T5" fmla="*/ 15 h 284"/>
              <a:gd name="T6" fmla="*/ 241 w 296"/>
              <a:gd name="T7" fmla="*/ 22 h 284"/>
              <a:gd name="T8" fmla="*/ 164 w 296"/>
              <a:gd name="T9" fmla="*/ 116 h 284"/>
              <a:gd name="T10" fmla="*/ 141 w 296"/>
              <a:gd name="T11" fmla="*/ 95 h 284"/>
              <a:gd name="T12" fmla="*/ 91 w 296"/>
              <a:gd name="T13" fmla="*/ 12 h 284"/>
              <a:gd name="T14" fmla="*/ 42 w 296"/>
              <a:gd name="T15" fmla="*/ 4 h 284"/>
              <a:gd name="T16" fmla="*/ 42 w 296"/>
              <a:gd name="T17" fmla="*/ 14 h 284"/>
              <a:gd name="T18" fmla="*/ 76 w 296"/>
              <a:gd name="T19" fmla="*/ 45 h 284"/>
              <a:gd name="T20" fmla="*/ 62 w 296"/>
              <a:gd name="T21" fmla="*/ 78 h 284"/>
              <a:gd name="T22" fmla="*/ 22 w 296"/>
              <a:gd name="T23" fmla="*/ 46 h 284"/>
              <a:gd name="T24" fmla="*/ 12 w 296"/>
              <a:gd name="T25" fmla="*/ 36 h 284"/>
              <a:gd name="T26" fmla="*/ 7 w 296"/>
              <a:gd name="T27" fmla="*/ 39 h 284"/>
              <a:gd name="T28" fmla="*/ 56 w 296"/>
              <a:gd name="T29" fmla="*/ 126 h 284"/>
              <a:gd name="T30" fmla="*/ 100 w 296"/>
              <a:gd name="T31" fmla="*/ 136 h 284"/>
              <a:gd name="T32" fmla="*/ 33 w 296"/>
              <a:gd name="T33" fmla="*/ 224 h 284"/>
              <a:gd name="T34" fmla="*/ 29 w 296"/>
              <a:gd name="T35" fmla="*/ 272 h 284"/>
              <a:gd name="T36" fmla="*/ 149 w 296"/>
              <a:gd name="T37" fmla="*/ 186 h 284"/>
              <a:gd name="T38" fmla="*/ 266 w 296"/>
              <a:gd name="T39" fmla="*/ 284 h 284"/>
              <a:gd name="T40" fmla="*/ 284 w 296"/>
              <a:gd name="T41" fmla="*/ 277 h 284"/>
              <a:gd name="T42" fmla="*/ 103 w 296"/>
              <a:gd name="T43" fmla="*/ 123 h 284"/>
              <a:gd name="T44" fmla="*/ 86 w 296"/>
              <a:gd name="T45" fmla="*/ 127 h 284"/>
              <a:gd name="T46" fmla="*/ 25 w 296"/>
              <a:gd name="T47" fmla="*/ 80 h 284"/>
              <a:gd name="T48" fmla="*/ 41 w 296"/>
              <a:gd name="T49" fmla="*/ 80 h 284"/>
              <a:gd name="T50" fmla="*/ 84 w 296"/>
              <a:gd name="T51" fmla="*/ 80 h 284"/>
              <a:gd name="T52" fmla="*/ 58 w 296"/>
              <a:gd name="T53" fmla="*/ 11 h 284"/>
              <a:gd name="T54" fmla="*/ 122 w 296"/>
              <a:gd name="T55" fmla="*/ 59 h 284"/>
              <a:gd name="T56" fmla="*/ 128 w 296"/>
              <a:gd name="T57" fmla="*/ 100 h 284"/>
              <a:gd name="T58" fmla="*/ 144 w 296"/>
              <a:gd name="T59" fmla="*/ 112 h 284"/>
              <a:gd name="T60" fmla="*/ 152 w 296"/>
              <a:gd name="T61" fmla="*/ 129 h 284"/>
              <a:gd name="T62" fmla="*/ 108 w 296"/>
              <a:gd name="T63" fmla="*/ 127 h 284"/>
              <a:gd name="T64" fmla="*/ 103 w 296"/>
              <a:gd name="T65" fmla="*/ 123 h 284"/>
              <a:gd name="T66" fmla="*/ 36 w 296"/>
              <a:gd name="T67" fmla="*/ 264 h 284"/>
              <a:gd name="T68" fmla="*/ 42 w 296"/>
              <a:gd name="T69" fmla="*/ 232 h 284"/>
              <a:gd name="T70" fmla="*/ 150 w 296"/>
              <a:gd name="T71" fmla="*/ 141 h 284"/>
              <a:gd name="T72" fmla="*/ 145 w 296"/>
              <a:gd name="T73" fmla="*/ 173 h 284"/>
              <a:gd name="T74" fmla="*/ 276 w 296"/>
              <a:gd name="T75" fmla="*/ 269 h 284"/>
              <a:gd name="T76" fmla="*/ 241 w 296"/>
              <a:gd name="T77" fmla="*/ 261 h 284"/>
              <a:gd name="T78" fmla="*/ 162 w 296"/>
              <a:gd name="T79" fmla="*/ 139 h 284"/>
              <a:gd name="T80" fmla="*/ 268 w 296"/>
              <a:gd name="T81" fmla="*/ 23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96" h="284">
                <a:moveTo>
                  <a:pt x="276" y="226"/>
                </a:moveTo>
                <a:cubicBezTo>
                  <a:pt x="175" y="126"/>
                  <a:pt x="175" y="126"/>
                  <a:pt x="175" y="126"/>
                </a:cubicBezTo>
                <a:cubicBezTo>
                  <a:pt x="246" y="49"/>
                  <a:pt x="246" y="49"/>
                  <a:pt x="246" y="49"/>
                </a:cubicBezTo>
                <a:cubicBezTo>
                  <a:pt x="252" y="49"/>
                  <a:pt x="258" y="47"/>
                  <a:pt x="263" y="42"/>
                </a:cubicBezTo>
                <a:cubicBezTo>
                  <a:pt x="271" y="34"/>
                  <a:pt x="271" y="34"/>
                  <a:pt x="271" y="34"/>
                </a:cubicBezTo>
                <a:cubicBezTo>
                  <a:pt x="278" y="26"/>
                  <a:pt x="274" y="20"/>
                  <a:pt x="268" y="15"/>
                </a:cubicBezTo>
                <a:cubicBezTo>
                  <a:pt x="262" y="9"/>
                  <a:pt x="256" y="6"/>
                  <a:pt x="249" y="13"/>
                </a:cubicBezTo>
                <a:cubicBezTo>
                  <a:pt x="241" y="22"/>
                  <a:pt x="241" y="22"/>
                  <a:pt x="241" y="22"/>
                </a:cubicBezTo>
                <a:cubicBezTo>
                  <a:pt x="237" y="27"/>
                  <a:pt x="235" y="33"/>
                  <a:pt x="236" y="39"/>
                </a:cubicBezTo>
                <a:cubicBezTo>
                  <a:pt x="164" y="116"/>
                  <a:pt x="164" y="116"/>
                  <a:pt x="164" y="116"/>
                </a:cubicBezTo>
                <a:cubicBezTo>
                  <a:pt x="152" y="104"/>
                  <a:pt x="152" y="104"/>
                  <a:pt x="152" y="104"/>
                </a:cubicBezTo>
                <a:cubicBezTo>
                  <a:pt x="149" y="100"/>
                  <a:pt x="145" y="97"/>
                  <a:pt x="141" y="95"/>
                </a:cubicBezTo>
                <a:cubicBezTo>
                  <a:pt x="146" y="80"/>
                  <a:pt x="142" y="62"/>
                  <a:pt x="130" y="51"/>
                </a:cubicBezTo>
                <a:cubicBezTo>
                  <a:pt x="91" y="12"/>
                  <a:pt x="91" y="12"/>
                  <a:pt x="91" y="12"/>
                </a:cubicBezTo>
                <a:cubicBezTo>
                  <a:pt x="83" y="4"/>
                  <a:pt x="72" y="0"/>
                  <a:pt x="60" y="0"/>
                </a:cubicBezTo>
                <a:cubicBezTo>
                  <a:pt x="54" y="0"/>
                  <a:pt x="48" y="1"/>
                  <a:pt x="42" y="4"/>
                </a:cubicBezTo>
                <a:cubicBezTo>
                  <a:pt x="40" y="4"/>
                  <a:pt x="39" y="7"/>
                  <a:pt x="39" y="9"/>
                </a:cubicBezTo>
                <a:cubicBezTo>
                  <a:pt x="39" y="11"/>
                  <a:pt x="40" y="13"/>
                  <a:pt x="42" y="14"/>
                </a:cubicBezTo>
                <a:cubicBezTo>
                  <a:pt x="45" y="15"/>
                  <a:pt x="47" y="16"/>
                  <a:pt x="49" y="18"/>
                </a:cubicBezTo>
                <a:cubicBezTo>
                  <a:pt x="76" y="45"/>
                  <a:pt x="76" y="45"/>
                  <a:pt x="76" y="45"/>
                </a:cubicBezTo>
                <a:cubicBezTo>
                  <a:pt x="83" y="52"/>
                  <a:pt x="84" y="64"/>
                  <a:pt x="76" y="72"/>
                </a:cubicBezTo>
                <a:cubicBezTo>
                  <a:pt x="72" y="76"/>
                  <a:pt x="68" y="78"/>
                  <a:pt x="62" y="78"/>
                </a:cubicBezTo>
                <a:cubicBezTo>
                  <a:pt x="57" y="78"/>
                  <a:pt x="53" y="76"/>
                  <a:pt x="49" y="72"/>
                </a:cubicBezTo>
                <a:cubicBezTo>
                  <a:pt x="22" y="46"/>
                  <a:pt x="22" y="46"/>
                  <a:pt x="22" y="46"/>
                </a:cubicBezTo>
                <a:cubicBezTo>
                  <a:pt x="20" y="44"/>
                  <a:pt x="19" y="42"/>
                  <a:pt x="18" y="39"/>
                </a:cubicBezTo>
                <a:cubicBezTo>
                  <a:pt x="17" y="37"/>
                  <a:pt x="15" y="36"/>
                  <a:pt x="12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0" y="36"/>
                  <a:pt x="8" y="37"/>
                  <a:pt x="7" y="39"/>
                </a:cubicBezTo>
                <a:cubicBezTo>
                  <a:pt x="0" y="56"/>
                  <a:pt x="4" y="75"/>
                  <a:pt x="17" y="88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64" y="134"/>
                  <a:pt x="75" y="139"/>
                  <a:pt x="86" y="139"/>
                </a:cubicBezTo>
                <a:cubicBezTo>
                  <a:pt x="91" y="139"/>
                  <a:pt x="96" y="138"/>
                  <a:pt x="100" y="136"/>
                </a:cubicBezTo>
                <a:cubicBezTo>
                  <a:pt x="102" y="139"/>
                  <a:pt x="104" y="142"/>
                  <a:pt x="107" y="145"/>
                </a:cubicBezTo>
                <a:cubicBezTo>
                  <a:pt x="33" y="224"/>
                  <a:pt x="33" y="224"/>
                  <a:pt x="33" y="224"/>
                </a:cubicBezTo>
                <a:cubicBezTo>
                  <a:pt x="19" y="239"/>
                  <a:pt x="17" y="261"/>
                  <a:pt x="28" y="272"/>
                </a:cubicBezTo>
                <a:cubicBezTo>
                  <a:pt x="29" y="272"/>
                  <a:pt x="29" y="272"/>
                  <a:pt x="29" y="272"/>
                </a:cubicBezTo>
                <a:cubicBezTo>
                  <a:pt x="40" y="283"/>
                  <a:pt x="62" y="279"/>
                  <a:pt x="76" y="264"/>
                </a:cubicBezTo>
                <a:cubicBezTo>
                  <a:pt x="149" y="186"/>
                  <a:pt x="149" y="186"/>
                  <a:pt x="149" y="186"/>
                </a:cubicBezTo>
                <a:cubicBezTo>
                  <a:pt x="233" y="269"/>
                  <a:pt x="233" y="269"/>
                  <a:pt x="233" y="269"/>
                </a:cubicBezTo>
                <a:cubicBezTo>
                  <a:pt x="243" y="279"/>
                  <a:pt x="255" y="284"/>
                  <a:pt x="266" y="284"/>
                </a:cubicBezTo>
                <a:cubicBezTo>
                  <a:pt x="266" y="284"/>
                  <a:pt x="266" y="284"/>
                  <a:pt x="266" y="284"/>
                </a:cubicBezTo>
                <a:cubicBezTo>
                  <a:pt x="273" y="284"/>
                  <a:pt x="280" y="281"/>
                  <a:pt x="284" y="277"/>
                </a:cubicBezTo>
                <a:cubicBezTo>
                  <a:pt x="296" y="264"/>
                  <a:pt x="293" y="242"/>
                  <a:pt x="276" y="226"/>
                </a:cubicBezTo>
                <a:close/>
                <a:moveTo>
                  <a:pt x="103" y="123"/>
                </a:moveTo>
                <a:cubicBezTo>
                  <a:pt x="102" y="123"/>
                  <a:pt x="101" y="123"/>
                  <a:pt x="101" y="124"/>
                </a:cubicBezTo>
                <a:cubicBezTo>
                  <a:pt x="96" y="126"/>
                  <a:pt x="91" y="127"/>
                  <a:pt x="86" y="127"/>
                </a:cubicBezTo>
                <a:cubicBezTo>
                  <a:pt x="78" y="127"/>
                  <a:pt x="70" y="124"/>
                  <a:pt x="64" y="118"/>
                </a:cubicBezTo>
                <a:cubicBezTo>
                  <a:pt x="25" y="80"/>
                  <a:pt x="25" y="80"/>
                  <a:pt x="25" y="80"/>
                </a:cubicBezTo>
                <a:cubicBezTo>
                  <a:pt x="18" y="73"/>
                  <a:pt x="15" y="64"/>
                  <a:pt x="15" y="55"/>
                </a:cubicBezTo>
                <a:cubicBezTo>
                  <a:pt x="41" y="80"/>
                  <a:pt x="41" y="80"/>
                  <a:pt x="41" y="80"/>
                </a:cubicBezTo>
                <a:cubicBezTo>
                  <a:pt x="47" y="86"/>
                  <a:pt x="54" y="89"/>
                  <a:pt x="62" y="89"/>
                </a:cubicBezTo>
                <a:cubicBezTo>
                  <a:pt x="71" y="89"/>
                  <a:pt x="78" y="86"/>
                  <a:pt x="84" y="80"/>
                </a:cubicBezTo>
                <a:cubicBezTo>
                  <a:pt x="96" y="68"/>
                  <a:pt x="96" y="49"/>
                  <a:pt x="84" y="37"/>
                </a:cubicBezTo>
                <a:cubicBezTo>
                  <a:pt x="58" y="11"/>
                  <a:pt x="58" y="11"/>
                  <a:pt x="58" y="11"/>
                </a:cubicBezTo>
                <a:cubicBezTo>
                  <a:pt x="67" y="11"/>
                  <a:pt x="76" y="14"/>
                  <a:pt x="83" y="21"/>
                </a:cubicBezTo>
                <a:cubicBezTo>
                  <a:pt x="122" y="59"/>
                  <a:pt x="122" y="59"/>
                  <a:pt x="122" y="59"/>
                </a:cubicBezTo>
                <a:cubicBezTo>
                  <a:pt x="131" y="68"/>
                  <a:pt x="134" y="83"/>
                  <a:pt x="128" y="96"/>
                </a:cubicBezTo>
                <a:cubicBezTo>
                  <a:pt x="128" y="97"/>
                  <a:pt x="128" y="99"/>
                  <a:pt x="128" y="100"/>
                </a:cubicBezTo>
                <a:cubicBezTo>
                  <a:pt x="129" y="101"/>
                  <a:pt x="130" y="103"/>
                  <a:pt x="131" y="103"/>
                </a:cubicBezTo>
                <a:cubicBezTo>
                  <a:pt x="136" y="105"/>
                  <a:pt x="140" y="108"/>
                  <a:pt x="144" y="112"/>
                </a:cubicBezTo>
                <a:cubicBezTo>
                  <a:pt x="156" y="124"/>
                  <a:pt x="156" y="124"/>
                  <a:pt x="156" y="124"/>
                </a:cubicBezTo>
                <a:cubicBezTo>
                  <a:pt x="152" y="129"/>
                  <a:pt x="152" y="129"/>
                  <a:pt x="152" y="129"/>
                </a:cubicBezTo>
                <a:cubicBezTo>
                  <a:pt x="141" y="124"/>
                  <a:pt x="127" y="127"/>
                  <a:pt x="115" y="137"/>
                </a:cubicBezTo>
                <a:cubicBezTo>
                  <a:pt x="112" y="134"/>
                  <a:pt x="110" y="130"/>
                  <a:pt x="108" y="127"/>
                </a:cubicBezTo>
                <a:cubicBezTo>
                  <a:pt x="108" y="125"/>
                  <a:pt x="107" y="124"/>
                  <a:pt x="105" y="124"/>
                </a:cubicBezTo>
                <a:cubicBezTo>
                  <a:pt x="104" y="123"/>
                  <a:pt x="104" y="123"/>
                  <a:pt x="103" y="123"/>
                </a:cubicBezTo>
                <a:close/>
                <a:moveTo>
                  <a:pt x="68" y="256"/>
                </a:moveTo>
                <a:cubicBezTo>
                  <a:pt x="58" y="267"/>
                  <a:pt x="43" y="270"/>
                  <a:pt x="36" y="264"/>
                </a:cubicBezTo>
                <a:cubicBezTo>
                  <a:pt x="36" y="263"/>
                  <a:pt x="36" y="263"/>
                  <a:pt x="36" y="263"/>
                </a:cubicBezTo>
                <a:cubicBezTo>
                  <a:pt x="29" y="257"/>
                  <a:pt x="32" y="242"/>
                  <a:pt x="42" y="232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8" y="138"/>
                  <a:pt x="143" y="135"/>
                  <a:pt x="150" y="141"/>
                </a:cubicBezTo>
                <a:cubicBezTo>
                  <a:pt x="150" y="142"/>
                  <a:pt x="150" y="142"/>
                  <a:pt x="150" y="142"/>
                </a:cubicBezTo>
                <a:cubicBezTo>
                  <a:pt x="157" y="148"/>
                  <a:pt x="155" y="163"/>
                  <a:pt x="145" y="173"/>
                </a:cubicBezTo>
                <a:lnTo>
                  <a:pt x="68" y="256"/>
                </a:lnTo>
                <a:close/>
                <a:moveTo>
                  <a:pt x="276" y="269"/>
                </a:moveTo>
                <a:cubicBezTo>
                  <a:pt x="273" y="272"/>
                  <a:pt x="269" y="273"/>
                  <a:pt x="266" y="273"/>
                </a:cubicBezTo>
                <a:cubicBezTo>
                  <a:pt x="258" y="273"/>
                  <a:pt x="249" y="268"/>
                  <a:pt x="241" y="261"/>
                </a:cubicBezTo>
                <a:cubicBezTo>
                  <a:pt x="156" y="178"/>
                  <a:pt x="156" y="178"/>
                  <a:pt x="156" y="178"/>
                </a:cubicBezTo>
                <a:cubicBezTo>
                  <a:pt x="166" y="165"/>
                  <a:pt x="168" y="150"/>
                  <a:pt x="162" y="139"/>
                </a:cubicBezTo>
                <a:cubicBezTo>
                  <a:pt x="167" y="134"/>
                  <a:pt x="167" y="134"/>
                  <a:pt x="167" y="134"/>
                </a:cubicBezTo>
                <a:cubicBezTo>
                  <a:pt x="268" y="234"/>
                  <a:pt x="268" y="234"/>
                  <a:pt x="268" y="234"/>
                </a:cubicBezTo>
                <a:cubicBezTo>
                  <a:pt x="280" y="245"/>
                  <a:pt x="284" y="261"/>
                  <a:pt x="276" y="26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4" name="Text Placeholder 1">
            <a:extLst>
              <a:ext uri="{FF2B5EF4-FFF2-40B4-BE49-F238E27FC236}">
                <a16:creationId xmlns="" xmlns:a16="http://schemas.microsoft.com/office/drawing/2014/main" id="{89788B16-442C-4DF3-8DDC-F667E71CADA7}"/>
              </a:ext>
            </a:extLst>
          </p:cNvPr>
          <p:cNvSpPr txBox="1"/>
          <p:nvPr/>
        </p:nvSpPr>
        <p:spPr bwMode="auto">
          <a:xfrm>
            <a:off x="5076056" y="2138979"/>
            <a:ext cx="3420380" cy="623248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迷你面包板、杜邦线母对母</a:t>
            </a:r>
          </a:p>
        </p:txBody>
      </p:sp>
      <p:sp>
        <p:nvSpPr>
          <p:cNvPr id="17" name="Text Placeholder 1">
            <a:extLst>
              <a:ext uri="{FF2B5EF4-FFF2-40B4-BE49-F238E27FC236}">
                <a16:creationId xmlns="" xmlns:a16="http://schemas.microsoft.com/office/drawing/2014/main" id="{9908C054-1E9D-45C8-8498-8C1B3625AA7D}"/>
              </a:ext>
            </a:extLst>
          </p:cNvPr>
          <p:cNvSpPr txBox="1"/>
          <p:nvPr/>
        </p:nvSpPr>
        <p:spPr bwMode="auto">
          <a:xfrm>
            <a:off x="5076056" y="3159876"/>
            <a:ext cx="3420380" cy="623248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迷你</a:t>
            </a:r>
            <a:r>
              <a:rPr lang="en-US" altLang="zh-CN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USB</a:t>
            </a:r>
            <a:r>
              <a:rPr lang="zh-CN" altLang="en-US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电烙铁，六角铜柱螺丝 </a:t>
            </a:r>
          </a:p>
        </p:txBody>
      </p:sp>
      <p:sp>
        <p:nvSpPr>
          <p:cNvPr id="18" name="Text Placeholder 1">
            <a:extLst>
              <a:ext uri="{FF2B5EF4-FFF2-40B4-BE49-F238E27FC236}">
                <a16:creationId xmlns="" xmlns:a16="http://schemas.microsoft.com/office/drawing/2014/main" id="{78E4CAAF-6CD8-4003-837E-9B8871A90B13}"/>
              </a:ext>
            </a:extLst>
          </p:cNvPr>
          <p:cNvSpPr txBox="1"/>
          <p:nvPr/>
        </p:nvSpPr>
        <p:spPr bwMode="auto">
          <a:xfrm>
            <a:off x="5080670" y="4126683"/>
            <a:ext cx="3420380" cy="623248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小型充电宝</a:t>
            </a:r>
          </a:p>
        </p:txBody>
      </p:sp>
      <p:grpSp>
        <p:nvGrpSpPr>
          <p:cNvPr id="22" name="Group 19">
            <a:extLst>
              <a:ext uri="{FF2B5EF4-FFF2-40B4-BE49-F238E27FC236}">
                <a16:creationId xmlns="" xmlns:a16="http://schemas.microsoft.com/office/drawing/2014/main" id="{987B3B2C-768F-4F7D-B42B-E4002E53A70C}"/>
              </a:ext>
            </a:extLst>
          </p:cNvPr>
          <p:cNvGrpSpPr/>
          <p:nvPr/>
        </p:nvGrpSpPr>
        <p:grpSpPr bwMode="auto">
          <a:xfrm>
            <a:off x="4463988" y="4373894"/>
            <a:ext cx="236934" cy="237008"/>
            <a:chOff x="1066800" y="5218290"/>
            <a:chExt cx="315279" cy="315280"/>
          </a:xfrm>
        </p:grpSpPr>
        <p:sp>
          <p:nvSpPr>
            <p:cNvPr id="23" name="Shape 826">
              <a:extLst>
                <a:ext uri="{FF2B5EF4-FFF2-40B4-BE49-F238E27FC236}">
                  <a16:creationId xmlns="" xmlns:a16="http://schemas.microsoft.com/office/drawing/2014/main" id="{8B6F7ABA-3D04-4390-83C8-01FB85738905}"/>
                </a:ext>
              </a:extLst>
            </p:cNvPr>
            <p:cNvSpPr/>
            <p:nvPr/>
          </p:nvSpPr>
          <p:spPr>
            <a:xfrm>
              <a:off x="1066800" y="5218290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latin typeface="+mn-lt"/>
              </a:endParaRPr>
            </a:p>
          </p:txBody>
        </p:sp>
        <p:sp>
          <p:nvSpPr>
            <p:cNvPr id="24" name="Shape 827">
              <a:extLst>
                <a:ext uri="{FF2B5EF4-FFF2-40B4-BE49-F238E27FC236}">
                  <a16:creationId xmlns="" xmlns:a16="http://schemas.microsoft.com/office/drawing/2014/main" id="{8049D876-0DE0-40D2-A6AA-E7E989DFD6EB}"/>
                </a:ext>
              </a:extLst>
            </p:cNvPr>
            <p:cNvSpPr/>
            <p:nvPr/>
          </p:nvSpPr>
          <p:spPr bwMode="auto">
            <a:xfrm>
              <a:off x="1139147" y="5303975"/>
              <a:ext cx="170585" cy="143909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8788865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 bwMode="auto">
          <a:xfrm>
            <a:off x="4463988" y="1242340"/>
            <a:ext cx="236934" cy="237008"/>
            <a:chOff x="1066800" y="2209799"/>
            <a:chExt cx="315279" cy="315280"/>
          </a:xfrm>
        </p:grpSpPr>
        <p:sp>
          <p:nvSpPr>
            <p:cNvPr id="3" name="Shape 796"/>
            <p:cNvSpPr/>
            <p:nvPr/>
          </p:nvSpPr>
          <p:spPr>
            <a:xfrm>
              <a:off x="1066800" y="2209799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latin typeface="+mn-lt"/>
              </a:endParaRPr>
            </a:p>
          </p:txBody>
        </p:sp>
        <p:sp>
          <p:nvSpPr>
            <p:cNvPr id="19516" name="Shape 797"/>
            <p:cNvSpPr/>
            <p:nvPr/>
          </p:nvSpPr>
          <p:spPr bwMode="auto">
            <a:xfrm>
              <a:off x="1139147" y="2295483"/>
              <a:ext cx="170585" cy="143910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grpSp>
        <p:nvGrpSpPr>
          <p:cNvPr id="7" name="Group 10"/>
          <p:cNvGrpSpPr/>
          <p:nvPr/>
        </p:nvGrpSpPr>
        <p:grpSpPr bwMode="auto">
          <a:xfrm>
            <a:off x="4460845" y="2216277"/>
            <a:ext cx="236934" cy="237007"/>
            <a:chOff x="1066800" y="3675945"/>
            <a:chExt cx="315279" cy="315279"/>
          </a:xfrm>
        </p:grpSpPr>
        <p:sp>
          <p:nvSpPr>
            <p:cNvPr id="12" name="Shape 811"/>
            <p:cNvSpPr/>
            <p:nvPr/>
          </p:nvSpPr>
          <p:spPr>
            <a:xfrm>
              <a:off x="1066800" y="3675945"/>
              <a:ext cx="315279" cy="315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latin typeface="+mn-lt"/>
              </a:endParaRPr>
            </a:p>
          </p:txBody>
        </p:sp>
        <p:sp>
          <p:nvSpPr>
            <p:cNvPr id="19510" name="Shape 812"/>
            <p:cNvSpPr/>
            <p:nvPr/>
          </p:nvSpPr>
          <p:spPr bwMode="auto">
            <a:xfrm>
              <a:off x="1139147" y="3761629"/>
              <a:ext cx="170585" cy="143910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grpSp>
        <p:nvGrpSpPr>
          <p:cNvPr id="11" name="Group 19"/>
          <p:cNvGrpSpPr/>
          <p:nvPr/>
        </p:nvGrpSpPr>
        <p:grpSpPr bwMode="auto">
          <a:xfrm>
            <a:off x="4463330" y="3188609"/>
            <a:ext cx="236934" cy="237008"/>
            <a:chOff x="1066800" y="5218290"/>
            <a:chExt cx="315279" cy="315280"/>
          </a:xfrm>
        </p:grpSpPr>
        <p:sp>
          <p:nvSpPr>
            <p:cNvPr id="21" name="Shape 826"/>
            <p:cNvSpPr/>
            <p:nvPr/>
          </p:nvSpPr>
          <p:spPr>
            <a:xfrm>
              <a:off x="1066800" y="5218290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latin typeface="+mn-lt"/>
              </a:endParaRPr>
            </a:p>
          </p:txBody>
        </p:sp>
        <p:sp>
          <p:nvSpPr>
            <p:cNvPr id="19504" name="Shape 827"/>
            <p:cNvSpPr/>
            <p:nvPr/>
          </p:nvSpPr>
          <p:spPr bwMode="auto">
            <a:xfrm>
              <a:off x="1139147" y="5303975"/>
              <a:ext cx="170585" cy="143909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  <p:sp>
        <p:nvSpPr>
          <p:cNvPr id="39" name="文本框 12">
            <a:extLst>
              <a:ext uri="{FF2B5EF4-FFF2-40B4-BE49-F238E27FC236}">
                <a16:creationId xmlns="" xmlns:a16="http://schemas.microsoft.com/office/drawing/2014/main" id="{04E326B5-95D2-44A3-9281-D34BAF6A22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0" y="1881447"/>
            <a:ext cx="3060339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/>
            <a:r>
              <a:rPr lang="zh-CN" altLang="en-US" sz="36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软件</a:t>
            </a:r>
            <a:endParaRPr lang="zh-CN" altLang="en-US" sz="3600" b="1" dirty="0">
              <a:solidFill>
                <a:srgbClr val="093B5C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3" name="Freeform 125">
            <a:extLst>
              <a:ext uri="{FF2B5EF4-FFF2-40B4-BE49-F238E27FC236}">
                <a16:creationId xmlns="" xmlns:a16="http://schemas.microsoft.com/office/drawing/2014/main" id="{E28CC3EE-9A6E-4C9C-9B3B-53018049C3FD}"/>
              </a:ext>
            </a:extLst>
          </p:cNvPr>
          <p:cNvSpPr>
            <a:spLocks noEditPoints="1"/>
          </p:cNvSpPr>
          <p:nvPr/>
        </p:nvSpPr>
        <p:spPr bwMode="auto">
          <a:xfrm>
            <a:off x="1860170" y="1350379"/>
            <a:ext cx="419100" cy="402556"/>
          </a:xfrm>
          <a:custGeom>
            <a:avLst/>
            <a:gdLst>
              <a:gd name="T0" fmla="*/ 175 w 296"/>
              <a:gd name="T1" fmla="*/ 126 h 284"/>
              <a:gd name="T2" fmla="*/ 263 w 296"/>
              <a:gd name="T3" fmla="*/ 42 h 284"/>
              <a:gd name="T4" fmla="*/ 268 w 296"/>
              <a:gd name="T5" fmla="*/ 15 h 284"/>
              <a:gd name="T6" fmla="*/ 241 w 296"/>
              <a:gd name="T7" fmla="*/ 22 h 284"/>
              <a:gd name="T8" fmla="*/ 164 w 296"/>
              <a:gd name="T9" fmla="*/ 116 h 284"/>
              <a:gd name="T10" fmla="*/ 141 w 296"/>
              <a:gd name="T11" fmla="*/ 95 h 284"/>
              <a:gd name="T12" fmla="*/ 91 w 296"/>
              <a:gd name="T13" fmla="*/ 12 h 284"/>
              <a:gd name="T14" fmla="*/ 42 w 296"/>
              <a:gd name="T15" fmla="*/ 4 h 284"/>
              <a:gd name="T16" fmla="*/ 42 w 296"/>
              <a:gd name="T17" fmla="*/ 14 h 284"/>
              <a:gd name="T18" fmla="*/ 76 w 296"/>
              <a:gd name="T19" fmla="*/ 45 h 284"/>
              <a:gd name="T20" fmla="*/ 62 w 296"/>
              <a:gd name="T21" fmla="*/ 78 h 284"/>
              <a:gd name="T22" fmla="*/ 22 w 296"/>
              <a:gd name="T23" fmla="*/ 46 h 284"/>
              <a:gd name="T24" fmla="*/ 12 w 296"/>
              <a:gd name="T25" fmla="*/ 36 h 284"/>
              <a:gd name="T26" fmla="*/ 7 w 296"/>
              <a:gd name="T27" fmla="*/ 39 h 284"/>
              <a:gd name="T28" fmla="*/ 56 w 296"/>
              <a:gd name="T29" fmla="*/ 126 h 284"/>
              <a:gd name="T30" fmla="*/ 100 w 296"/>
              <a:gd name="T31" fmla="*/ 136 h 284"/>
              <a:gd name="T32" fmla="*/ 33 w 296"/>
              <a:gd name="T33" fmla="*/ 224 h 284"/>
              <a:gd name="T34" fmla="*/ 29 w 296"/>
              <a:gd name="T35" fmla="*/ 272 h 284"/>
              <a:gd name="T36" fmla="*/ 149 w 296"/>
              <a:gd name="T37" fmla="*/ 186 h 284"/>
              <a:gd name="T38" fmla="*/ 266 w 296"/>
              <a:gd name="T39" fmla="*/ 284 h 284"/>
              <a:gd name="T40" fmla="*/ 284 w 296"/>
              <a:gd name="T41" fmla="*/ 277 h 284"/>
              <a:gd name="T42" fmla="*/ 103 w 296"/>
              <a:gd name="T43" fmla="*/ 123 h 284"/>
              <a:gd name="T44" fmla="*/ 86 w 296"/>
              <a:gd name="T45" fmla="*/ 127 h 284"/>
              <a:gd name="T46" fmla="*/ 25 w 296"/>
              <a:gd name="T47" fmla="*/ 80 h 284"/>
              <a:gd name="T48" fmla="*/ 41 w 296"/>
              <a:gd name="T49" fmla="*/ 80 h 284"/>
              <a:gd name="T50" fmla="*/ 84 w 296"/>
              <a:gd name="T51" fmla="*/ 80 h 284"/>
              <a:gd name="T52" fmla="*/ 58 w 296"/>
              <a:gd name="T53" fmla="*/ 11 h 284"/>
              <a:gd name="T54" fmla="*/ 122 w 296"/>
              <a:gd name="T55" fmla="*/ 59 h 284"/>
              <a:gd name="T56" fmla="*/ 128 w 296"/>
              <a:gd name="T57" fmla="*/ 100 h 284"/>
              <a:gd name="T58" fmla="*/ 144 w 296"/>
              <a:gd name="T59" fmla="*/ 112 h 284"/>
              <a:gd name="T60" fmla="*/ 152 w 296"/>
              <a:gd name="T61" fmla="*/ 129 h 284"/>
              <a:gd name="T62" fmla="*/ 108 w 296"/>
              <a:gd name="T63" fmla="*/ 127 h 284"/>
              <a:gd name="T64" fmla="*/ 103 w 296"/>
              <a:gd name="T65" fmla="*/ 123 h 284"/>
              <a:gd name="T66" fmla="*/ 36 w 296"/>
              <a:gd name="T67" fmla="*/ 264 h 284"/>
              <a:gd name="T68" fmla="*/ 42 w 296"/>
              <a:gd name="T69" fmla="*/ 232 h 284"/>
              <a:gd name="T70" fmla="*/ 150 w 296"/>
              <a:gd name="T71" fmla="*/ 141 h 284"/>
              <a:gd name="T72" fmla="*/ 145 w 296"/>
              <a:gd name="T73" fmla="*/ 173 h 284"/>
              <a:gd name="T74" fmla="*/ 276 w 296"/>
              <a:gd name="T75" fmla="*/ 269 h 284"/>
              <a:gd name="T76" fmla="*/ 241 w 296"/>
              <a:gd name="T77" fmla="*/ 261 h 284"/>
              <a:gd name="T78" fmla="*/ 162 w 296"/>
              <a:gd name="T79" fmla="*/ 139 h 284"/>
              <a:gd name="T80" fmla="*/ 268 w 296"/>
              <a:gd name="T81" fmla="*/ 23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96" h="284">
                <a:moveTo>
                  <a:pt x="276" y="226"/>
                </a:moveTo>
                <a:cubicBezTo>
                  <a:pt x="175" y="126"/>
                  <a:pt x="175" y="126"/>
                  <a:pt x="175" y="126"/>
                </a:cubicBezTo>
                <a:cubicBezTo>
                  <a:pt x="246" y="49"/>
                  <a:pt x="246" y="49"/>
                  <a:pt x="246" y="49"/>
                </a:cubicBezTo>
                <a:cubicBezTo>
                  <a:pt x="252" y="49"/>
                  <a:pt x="258" y="47"/>
                  <a:pt x="263" y="42"/>
                </a:cubicBezTo>
                <a:cubicBezTo>
                  <a:pt x="271" y="34"/>
                  <a:pt x="271" y="34"/>
                  <a:pt x="271" y="34"/>
                </a:cubicBezTo>
                <a:cubicBezTo>
                  <a:pt x="278" y="26"/>
                  <a:pt x="274" y="20"/>
                  <a:pt x="268" y="15"/>
                </a:cubicBezTo>
                <a:cubicBezTo>
                  <a:pt x="262" y="9"/>
                  <a:pt x="256" y="6"/>
                  <a:pt x="249" y="13"/>
                </a:cubicBezTo>
                <a:cubicBezTo>
                  <a:pt x="241" y="22"/>
                  <a:pt x="241" y="22"/>
                  <a:pt x="241" y="22"/>
                </a:cubicBezTo>
                <a:cubicBezTo>
                  <a:pt x="237" y="27"/>
                  <a:pt x="235" y="33"/>
                  <a:pt x="236" y="39"/>
                </a:cubicBezTo>
                <a:cubicBezTo>
                  <a:pt x="164" y="116"/>
                  <a:pt x="164" y="116"/>
                  <a:pt x="164" y="116"/>
                </a:cubicBezTo>
                <a:cubicBezTo>
                  <a:pt x="152" y="104"/>
                  <a:pt x="152" y="104"/>
                  <a:pt x="152" y="104"/>
                </a:cubicBezTo>
                <a:cubicBezTo>
                  <a:pt x="149" y="100"/>
                  <a:pt x="145" y="97"/>
                  <a:pt x="141" y="95"/>
                </a:cubicBezTo>
                <a:cubicBezTo>
                  <a:pt x="146" y="80"/>
                  <a:pt x="142" y="62"/>
                  <a:pt x="130" y="51"/>
                </a:cubicBezTo>
                <a:cubicBezTo>
                  <a:pt x="91" y="12"/>
                  <a:pt x="91" y="12"/>
                  <a:pt x="91" y="12"/>
                </a:cubicBezTo>
                <a:cubicBezTo>
                  <a:pt x="83" y="4"/>
                  <a:pt x="72" y="0"/>
                  <a:pt x="60" y="0"/>
                </a:cubicBezTo>
                <a:cubicBezTo>
                  <a:pt x="54" y="0"/>
                  <a:pt x="48" y="1"/>
                  <a:pt x="42" y="4"/>
                </a:cubicBezTo>
                <a:cubicBezTo>
                  <a:pt x="40" y="4"/>
                  <a:pt x="39" y="7"/>
                  <a:pt x="39" y="9"/>
                </a:cubicBezTo>
                <a:cubicBezTo>
                  <a:pt x="39" y="11"/>
                  <a:pt x="40" y="13"/>
                  <a:pt x="42" y="14"/>
                </a:cubicBezTo>
                <a:cubicBezTo>
                  <a:pt x="45" y="15"/>
                  <a:pt x="47" y="16"/>
                  <a:pt x="49" y="18"/>
                </a:cubicBezTo>
                <a:cubicBezTo>
                  <a:pt x="76" y="45"/>
                  <a:pt x="76" y="45"/>
                  <a:pt x="76" y="45"/>
                </a:cubicBezTo>
                <a:cubicBezTo>
                  <a:pt x="83" y="52"/>
                  <a:pt x="84" y="64"/>
                  <a:pt x="76" y="72"/>
                </a:cubicBezTo>
                <a:cubicBezTo>
                  <a:pt x="72" y="76"/>
                  <a:pt x="68" y="78"/>
                  <a:pt x="62" y="78"/>
                </a:cubicBezTo>
                <a:cubicBezTo>
                  <a:pt x="57" y="78"/>
                  <a:pt x="53" y="76"/>
                  <a:pt x="49" y="72"/>
                </a:cubicBezTo>
                <a:cubicBezTo>
                  <a:pt x="22" y="46"/>
                  <a:pt x="22" y="46"/>
                  <a:pt x="22" y="46"/>
                </a:cubicBezTo>
                <a:cubicBezTo>
                  <a:pt x="20" y="44"/>
                  <a:pt x="19" y="42"/>
                  <a:pt x="18" y="39"/>
                </a:cubicBezTo>
                <a:cubicBezTo>
                  <a:pt x="17" y="37"/>
                  <a:pt x="15" y="36"/>
                  <a:pt x="12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0" y="36"/>
                  <a:pt x="8" y="37"/>
                  <a:pt x="7" y="39"/>
                </a:cubicBezTo>
                <a:cubicBezTo>
                  <a:pt x="0" y="56"/>
                  <a:pt x="4" y="75"/>
                  <a:pt x="17" y="88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64" y="134"/>
                  <a:pt x="75" y="139"/>
                  <a:pt x="86" y="139"/>
                </a:cubicBezTo>
                <a:cubicBezTo>
                  <a:pt x="91" y="139"/>
                  <a:pt x="96" y="138"/>
                  <a:pt x="100" y="136"/>
                </a:cubicBezTo>
                <a:cubicBezTo>
                  <a:pt x="102" y="139"/>
                  <a:pt x="104" y="142"/>
                  <a:pt x="107" y="145"/>
                </a:cubicBezTo>
                <a:cubicBezTo>
                  <a:pt x="33" y="224"/>
                  <a:pt x="33" y="224"/>
                  <a:pt x="33" y="224"/>
                </a:cubicBezTo>
                <a:cubicBezTo>
                  <a:pt x="19" y="239"/>
                  <a:pt x="17" y="261"/>
                  <a:pt x="28" y="272"/>
                </a:cubicBezTo>
                <a:cubicBezTo>
                  <a:pt x="29" y="272"/>
                  <a:pt x="29" y="272"/>
                  <a:pt x="29" y="272"/>
                </a:cubicBezTo>
                <a:cubicBezTo>
                  <a:pt x="40" y="283"/>
                  <a:pt x="62" y="279"/>
                  <a:pt x="76" y="264"/>
                </a:cubicBezTo>
                <a:cubicBezTo>
                  <a:pt x="149" y="186"/>
                  <a:pt x="149" y="186"/>
                  <a:pt x="149" y="186"/>
                </a:cubicBezTo>
                <a:cubicBezTo>
                  <a:pt x="233" y="269"/>
                  <a:pt x="233" y="269"/>
                  <a:pt x="233" y="269"/>
                </a:cubicBezTo>
                <a:cubicBezTo>
                  <a:pt x="243" y="279"/>
                  <a:pt x="255" y="284"/>
                  <a:pt x="266" y="284"/>
                </a:cubicBezTo>
                <a:cubicBezTo>
                  <a:pt x="266" y="284"/>
                  <a:pt x="266" y="284"/>
                  <a:pt x="266" y="284"/>
                </a:cubicBezTo>
                <a:cubicBezTo>
                  <a:pt x="273" y="284"/>
                  <a:pt x="280" y="281"/>
                  <a:pt x="284" y="277"/>
                </a:cubicBezTo>
                <a:cubicBezTo>
                  <a:pt x="296" y="264"/>
                  <a:pt x="293" y="242"/>
                  <a:pt x="276" y="226"/>
                </a:cubicBezTo>
                <a:close/>
                <a:moveTo>
                  <a:pt x="103" y="123"/>
                </a:moveTo>
                <a:cubicBezTo>
                  <a:pt x="102" y="123"/>
                  <a:pt x="101" y="123"/>
                  <a:pt x="101" y="124"/>
                </a:cubicBezTo>
                <a:cubicBezTo>
                  <a:pt x="96" y="126"/>
                  <a:pt x="91" y="127"/>
                  <a:pt x="86" y="127"/>
                </a:cubicBezTo>
                <a:cubicBezTo>
                  <a:pt x="78" y="127"/>
                  <a:pt x="70" y="124"/>
                  <a:pt x="64" y="118"/>
                </a:cubicBezTo>
                <a:cubicBezTo>
                  <a:pt x="25" y="80"/>
                  <a:pt x="25" y="80"/>
                  <a:pt x="25" y="80"/>
                </a:cubicBezTo>
                <a:cubicBezTo>
                  <a:pt x="18" y="73"/>
                  <a:pt x="15" y="64"/>
                  <a:pt x="15" y="55"/>
                </a:cubicBezTo>
                <a:cubicBezTo>
                  <a:pt x="41" y="80"/>
                  <a:pt x="41" y="80"/>
                  <a:pt x="41" y="80"/>
                </a:cubicBezTo>
                <a:cubicBezTo>
                  <a:pt x="47" y="86"/>
                  <a:pt x="54" y="89"/>
                  <a:pt x="62" y="89"/>
                </a:cubicBezTo>
                <a:cubicBezTo>
                  <a:pt x="71" y="89"/>
                  <a:pt x="78" y="86"/>
                  <a:pt x="84" y="80"/>
                </a:cubicBezTo>
                <a:cubicBezTo>
                  <a:pt x="96" y="68"/>
                  <a:pt x="96" y="49"/>
                  <a:pt x="84" y="37"/>
                </a:cubicBezTo>
                <a:cubicBezTo>
                  <a:pt x="58" y="11"/>
                  <a:pt x="58" y="11"/>
                  <a:pt x="58" y="11"/>
                </a:cubicBezTo>
                <a:cubicBezTo>
                  <a:pt x="67" y="11"/>
                  <a:pt x="76" y="14"/>
                  <a:pt x="83" y="21"/>
                </a:cubicBezTo>
                <a:cubicBezTo>
                  <a:pt x="122" y="59"/>
                  <a:pt x="122" y="59"/>
                  <a:pt x="122" y="59"/>
                </a:cubicBezTo>
                <a:cubicBezTo>
                  <a:pt x="131" y="68"/>
                  <a:pt x="134" y="83"/>
                  <a:pt x="128" y="96"/>
                </a:cubicBezTo>
                <a:cubicBezTo>
                  <a:pt x="128" y="97"/>
                  <a:pt x="128" y="99"/>
                  <a:pt x="128" y="100"/>
                </a:cubicBezTo>
                <a:cubicBezTo>
                  <a:pt x="129" y="101"/>
                  <a:pt x="130" y="103"/>
                  <a:pt x="131" y="103"/>
                </a:cubicBezTo>
                <a:cubicBezTo>
                  <a:pt x="136" y="105"/>
                  <a:pt x="140" y="108"/>
                  <a:pt x="144" y="112"/>
                </a:cubicBezTo>
                <a:cubicBezTo>
                  <a:pt x="156" y="124"/>
                  <a:pt x="156" y="124"/>
                  <a:pt x="156" y="124"/>
                </a:cubicBezTo>
                <a:cubicBezTo>
                  <a:pt x="152" y="129"/>
                  <a:pt x="152" y="129"/>
                  <a:pt x="152" y="129"/>
                </a:cubicBezTo>
                <a:cubicBezTo>
                  <a:pt x="141" y="124"/>
                  <a:pt x="127" y="127"/>
                  <a:pt x="115" y="137"/>
                </a:cubicBezTo>
                <a:cubicBezTo>
                  <a:pt x="112" y="134"/>
                  <a:pt x="110" y="130"/>
                  <a:pt x="108" y="127"/>
                </a:cubicBezTo>
                <a:cubicBezTo>
                  <a:pt x="108" y="125"/>
                  <a:pt x="107" y="124"/>
                  <a:pt x="105" y="124"/>
                </a:cubicBezTo>
                <a:cubicBezTo>
                  <a:pt x="104" y="123"/>
                  <a:pt x="104" y="123"/>
                  <a:pt x="103" y="123"/>
                </a:cubicBezTo>
                <a:close/>
                <a:moveTo>
                  <a:pt x="68" y="256"/>
                </a:moveTo>
                <a:cubicBezTo>
                  <a:pt x="58" y="267"/>
                  <a:pt x="43" y="270"/>
                  <a:pt x="36" y="264"/>
                </a:cubicBezTo>
                <a:cubicBezTo>
                  <a:pt x="36" y="263"/>
                  <a:pt x="36" y="263"/>
                  <a:pt x="36" y="263"/>
                </a:cubicBezTo>
                <a:cubicBezTo>
                  <a:pt x="29" y="257"/>
                  <a:pt x="32" y="242"/>
                  <a:pt x="42" y="232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8" y="138"/>
                  <a:pt x="143" y="135"/>
                  <a:pt x="150" y="141"/>
                </a:cubicBezTo>
                <a:cubicBezTo>
                  <a:pt x="150" y="142"/>
                  <a:pt x="150" y="142"/>
                  <a:pt x="150" y="142"/>
                </a:cubicBezTo>
                <a:cubicBezTo>
                  <a:pt x="157" y="148"/>
                  <a:pt x="155" y="163"/>
                  <a:pt x="145" y="173"/>
                </a:cubicBezTo>
                <a:lnTo>
                  <a:pt x="68" y="256"/>
                </a:lnTo>
                <a:close/>
                <a:moveTo>
                  <a:pt x="276" y="269"/>
                </a:moveTo>
                <a:cubicBezTo>
                  <a:pt x="273" y="272"/>
                  <a:pt x="269" y="273"/>
                  <a:pt x="266" y="273"/>
                </a:cubicBezTo>
                <a:cubicBezTo>
                  <a:pt x="258" y="273"/>
                  <a:pt x="249" y="268"/>
                  <a:pt x="241" y="261"/>
                </a:cubicBezTo>
                <a:cubicBezTo>
                  <a:pt x="156" y="178"/>
                  <a:pt x="156" y="178"/>
                  <a:pt x="156" y="178"/>
                </a:cubicBezTo>
                <a:cubicBezTo>
                  <a:pt x="166" y="165"/>
                  <a:pt x="168" y="150"/>
                  <a:pt x="162" y="139"/>
                </a:cubicBezTo>
                <a:cubicBezTo>
                  <a:pt x="167" y="134"/>
                  <a:pt x="167" y="134"/>
                  <a:pt x="167" y="134"/>
                </a:cubicBezTo>
                <a:cubicBezTo>
                  <a:pt x="268" y="234"/>
                  <a:pt x="268" y="234"/>
                  <a:pt x="268" y="234"/>
                </a:cubicBezTo>
                <a:cubicBezTo>
                  <a:pt x="280" y="245"/>
                  <a:pt x="284" y="261"/>
                  <a:pt x="276" y="26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5" name="Text Placeholder 1">
            <a:extLst>
              <a:ext uri="{FF2B5EF4-FFF2-40B4-BE49-F238E27FC236}">
                <a16:creationId xmlns="" xmlns:a16="http://schemas.microsoft.com/office/drawing/2014/main" id="{B63BE187-E181-452C-AC90-2674EDE4793F}"/>
              </a:ext>
            </a:extLst>
          </p:cNvPr>
          <p:cNvSpPr txBox="1"/>
          <p:nvPr/>
        </p:nvSpPr>
        <p:spPr bwMode="auto">
          <a:xfrm>
            <a:off x="4958766" y="4119331"/>
            <a:ext cx="3498523" cy="756084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Video Capture Tools</a:t>
            </a:r>
            <a:r>
              <a:rPr lang="zh-CN" altLang="en-US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：</a:t>
            </a:r>
            <a:endParaRPr lang="en-US" altLang="zh-CN" sz="1800" b="1" dirty="0">
              <a:solidFill>
                <a:schemeClr val="tx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  <a:p>
            <a:pPr algn="l"/>
            <a:r>
              <a:rPr lang="en-US" altLang="zh-CN" sz="1800" b="1" dirty="0" err="1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DroidCam</a:t>
            </a:r>
            <a:endParaRPr lang="en-US" altLang="zh-CN" sz="1800" b="1" dirty="0">
              <a:solidFill>
                <a:schemeClr val="tx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  <a:p>
            <a:pPr algn="l"/>
            <a:endParaRPr lang="zh-CN" altLang="en-US" sz="1800" b="1" dirty="0">
              <a:solidFill>
                <a:schemeClr val="tx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6" name="Text Placeholder 1">
            <a:extLst>
              <a:ext uri="{FF2B5EF4-FFF2-40B4-BE49-F238E27FC236}">
                <a16:creationId xmlns="" xmlns:a16="http://schemas.microsoft.com/office/drawing/2014/main" id="{A5523C80-4A44-48E8-A09A-5D3538E77EFC}"/>
              </a:ext>
            </a:extLst>
          </p:cNvPr>
          <p:cNvSpPr txBox="1"/>
          <p:nvPr/>
        </p:nvSpPr>
        <p:spPr bwMode="auto">
          <a:xfrm>
            <a:off x="4958766" y="1881447"/>
            <a:ext cx="3420380" cy="906665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蓝牙串口助手</a:t>
            </a:r>
            <a:r>
              <a:rPr lang="en-US" altLang="zh-CN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APP</a:t>
            </a:r>
            <a:endParaRPr lang="zh-CN" altLang="en-US" sz="1800" b="1" dirty="0">
              <a:solidFill>
                <a:schemeClr val="tx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9" name="Text Placeholder 1">
            <a:extLst>
              <a:ext uri="{FF2B5EF4-FFF2-40B4-BE49-F238E27FC236}">
                <a16:creationId xmlns="" xmlns:a16="http://schemas.microsoft.com/office/drawing/2014/main" id="{DA6AA95F-C287-4320-85EB-B255BDCF8E15}"/>
              </a:ext>
            </a:extLst>
          </p:cNvPr>
          <p:cNvSpPr txBox="1"/>
          <p:nvPr/>
        </p:nvSpPr>
        <p:spPr bwMode="auto">
          <a:xfrm>
            <a:off x="4968044" y="1049219"/>
            <a:ext cx="4042580" cy="623248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Arduino IDE</a:t>
            </a:r>
          </a:p>
        </p:txBody>
      </p:sp>
      <p:sp>
        <p:nvSpPr>
          <p:cNvPr id="20" name="Text Placeholder 1">
            <a:extLst>
              <a:ext uri="{FF2B5EF4-FFF2-40B4-BE49-F238E27FC236}">
                <a16:creationId xmlns="" xmlns:a16="http://schemas.microsoft.com/office/drawing/2014/main" id="{100C9D3E-119C-49EC-8770-0720154C1803}"/>
              </a:ext>
            </a:extLst>
          </p:cNvPr>
          <p:cNvSpPr txBox="1"/>
          <p:nvPr/>
        </p:nvSpPr>
        <p:spPr bwMode="auto">
          <a:xfrm>
            <a:off x="4961251" y="3025128"/>
            <a:ext cx="4042580" cy="623248"/>
          </a:xfrm>
          <a:prstGeom prst="rect">
            <a:avLst/>
          </a:prstGeom>
        </p:spPr>
        <p:txBody>
          <a:bodyPr lIns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USB</a:t>
            </a:r>
            <a:r>
              <a:rPr lang="zh-CN" altLang="en-US" sz="1800" b="1" dirty="0">
                <a:solidFill>
                  <a:schemeClr val="tx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转串口驱动</a:t>
            </a:r>
            <a:endParaRPr lang="en-US" altLang="zh-CN" sz="1800" b="1" dirty="0">
              <a:solidFill>
                <a:schemeClr val="tx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22" name="Group 19">
            <a:extLst>
              <a:ext uri="{FF2B5EF4-FFF2-40B4-BE49-F238E27FC236}">
                <a16:creationId xmlns="" xmlns:a16="http://schemas.microsoft.com/office/drawing/2014/main" id="{987B3B2C-768F-4F7D-B42B-E4002E53A70C}"/>
              </a:ext>
            </a:extLst>
          </p:cNvPr>
          <p:cNvGrpSpPr/>
          <p:nvPr/>
        </p:nvGrpSpPr>
        <p:grpSpPr bwMode="auto">
          <a:xfrm>
            <a:off x="4460845" y="4171105"/>
            <a:ext cx="236934" cy="237008"/>
            <a:chOff x="1066800" y="5218290"/>
            <a:chExt cx="315279" cy="315280"/>
          </a:xfrm>
        </p:grpSpPr>
        <p:sp>
          <p:nvSpPr>
            <p:cNvPr id="23" name="Shape 826">
              <a:extLst>
                <a:ext uri="{FF2B5EF4-FFF2-40B4-BE49-F238E27FC236}">
                  <a16:creationId xmlns="" xmlns:a16="http://schemas.microsoft.com/office/drawing/2014/main" id="{8B6F7ABA-3D04-4390-83C8-01FB85738905}"/>
                </a:ext>
              </a:extLst>
            </p:cNvPr>
            <p:cNvSpPr/>
            <p:nvPr/>
          </p:nvSpPr>
          <p:spPr>
            <a:xfrm>
              <a:off x="1066800" y="5218290"/>
              <a:ext cx="315279" cy="3152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50800" tIns="50800" rIns="50800" bIns="50800" anchor="ctr"/>
            <a:lstStyle/>
            <a:p>
              <a:pPr defTabSz="685165">
                <a:defRPr/>
              </a:pPr>
              <a:endParaRPr>
                <a:latin typeface="+mn-lt"/>
              </a:endParaRPr>
            </a:p>
          </p:txBody>
        </p:sp>
        <p:sp>
          <p:nvSpPr>
            <p:cNvPr id="24" name="Shape 827">
              <a:extLst>
                <a:ext uri="{FF2B5EF4-FFF2-40B4-BE49-F238E27FC236}">
                  <a16:creationId xmlns="" xmlns:a16="http://schemas.microsoft.com/office/drawing/2014/main" id="{8049D876-0DE0-40D2-A6AA-E7E989DFD6EB}"/>
                </a:ext>
              </a:extLst>
            </p:cNvPr>
            <p:cNvSpPr/>
            <p:nvPr/>
          </p:nvSpPr>
          <p:spPr bwMode="auto">
            <a:xfrm>
              <a:off x="1139147" y="5303975"/>
              <a:ext cx="170585" cy="143909"/>
            </a:xfrm>
            <a:custGeom>
              <a:avLst/>
              <a:gdLst>
                <a:gd name="T0" fmla="*/ 85293 w 21600"/>
                <a:gd name="T1" fmla="*/ 71955 h 21600"/>
                <a:gd name="T2" fmla="*/ 85293 w 21600"/>
                <a:gd name="T3" fmla="*/ 71955 h 21600"/>
                <a:gd name="T4" fmla="*/ 85293 w 21600"/>
                <a:gd name="T5" fmla="*/ 71955 h 21600"/>
                <a:gd name="T6" fmla="*/ 85293 w 21600"/>
                <a:gd name="T7" fmla="*/ 71955 h 2160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 extrusionOk="0">
                  <a:moveTo>
                    <a:pt x="0" y="14435"/>
                  </a:moveTo>
                  <a:lnTo>
                    <a:pt x="5244" y="21600"/>
                  </a:lnTo>
                  <a:lnTo>
                    <a:pt x="21422" y="1264"/>
                  </a:lnTo>
                  <a:lnTo>
                    <a:pt x="21600" y="0"/>
                  </a:lnTo>
                  <a:lnTo>
                    <a:pt x="5867" y="14435"/>
                  </a:lnTo>
                  <a:lnTo>
                    <a:pt x="0" y="8429"/>
                  </a:lnTo>
                  <a:lnTo>
                    <a:pt x="0" y="14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2367212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2"/>
          <p:cNvSpPr txBox="1">
            <a:spLocks noChangeArrowheads="1"/>
          </p:cNvSpPr>
          <p:nvPr/>
        </p:nvSpPr>
        <p:spPr bwMode="auto">
          <a:xfrm>
            <a:off x="1695426" y="3150062"/>
            <a:ext cx="4064705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/>
            <a:r>
              <a:rPr lang="zh-CN" altLang="en-US" sz="3600" b="1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Times New Roman" panose="02020603050405020304" pitchFamily="18" charset="0"/>
              </a:rPr>
              <a:t>组装要点</a:t>
            </a:r>
            <a:endParaRPr lang="zh-CN" altLang="en-US" sz="3600" b="1" dirty="0">
              <a:solidFill>
                <a:srgbClr val="093B5C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6" name="文本框 12"/>
          <p:cNvSpPr txBox="1">
            <a:spLocks noChangeArrowheads="1"/>
          </p:cNvSpPr>
          <p:nvPr/>
        </p:nvSpPr>
        <p:spPr bwMode="auto">
          <a:xfrm>
            <a:off x="4824028" y="2270428"/>
            <a:ext cx="1007297" cy="1454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/>
            <a:r>
              <a:rPr lang="en-US" altLang="zh-CN" sz="90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FB" panose="02000806040000020003" pitchFamily="2" charset="0"/>
                <a:ea typeface="微软雅黑" panose="020B0503020204020204" pitchFamily="34" charset="-122"/>
              </a:rPr>
              <a:t>2</a:t>
            </a:r>
            <a:endParaRPr lang="zh-CN" altLang="en-US" sz="9000" dirty="0">
              <a:solidFill>
                <a:schemeClr val="tx1">
                  <a:lumMod val="50000"/>
                  <a:lumOff val="50000"/>
                </a:schemeClr>
              </a:solidFill>
              <a:latin typeface="AgencyFB" panose="02000806040000020003" pitchFamily="2" charset="0"/>
              <a:ea typeface="微软雅黑" panose="020B0503020204020204" pitchFamily="34" charset="-122"/>
            </a:endParaRPr>
          </a:p>
        </p:txBody>
      </p:sp>
      <p:sp>
        <p:nvSpPr>
          <p:cNvPr id="16" name="文本框 14"/>
          <p:cNvSpPr txBox="1">
            <a:spLocks noChangeArrowheads="1"/>
          </p:cNvSpPr>
          <p:nvPr/>
        </p:nvSpPr>
        <p:spPr bwMode="auto">
          <a:xfrm>
            <a:off x="3959932" y="2680556"/>
            <a:ext cx="1378848" cy="284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algn="ctr" eaLnBrk="1" hangingPunct="1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TWO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2" r="49845" b="47264"/>
          <a:stretch>
            <a:fillRect/>
          </a:stretch>
        </p:blipFill>
        <p:spPr>
          <a:xfrm flipH="1">
            <a:off x="2159732" y="0"/>
            <a:ext cx="2088232" cy="3040091"/>
          </a:xfrm>
          <a:prstGeom prst="rect">
            <a:avLst/>
          </a:prstGeom>
        </p:spPr>
      </p:pic>
      <p:sp>
        <p:nvSpPr>
          <p:cNvPr id="10" name="PA_半闭框 7"/>
          <p:cNvSpPr/>
          <p:nvPr>
            <p:custDataLst>
              <p:tags r:id="rId1"/>
            </p:custDataLst>
          </p:nvPr>
        </p:nvSpPr>
        <p:spPr>
          <a:xfrm flipH="1">
            <a:off x="4463987" y="2320516"/>
            <a:ext cx="1296144" cy="720080"/>
          </a:xfrm>
          <a:prstGeom prst="halfFrame">
            <a:avLst>
              <a:gd name="adj1" fmla="val 889"/>
              <a:gd name="adj2" fmla="val 1333"/>
            </a:avLst>
          </a:prstGeom>
          <a:solidFill>
            <a:srgbClr val="6568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137159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B511CD5E-DBF2-4EE0-B451-CB6E0B4B8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56" y="506233"/>
            <a:ext cx="3095214" cy="413262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D1A87A1C-3F9E-4160-B32B-C3C11E85F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028" y="532016"/>
            <a:ext cx="3128342" cy="20803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C619553A-B1D0-4D07-BB17-1B2F84DE70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218" y="2885775"/>
            <a:ext cx="3128342" cy="187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89054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t="18937" b="15192"/>
          <a:stretch/>
        </p:blipFill>
        <p:spPr>
          <a:xfrm>
            <a:off x="2051720" y="1204392"/>
            <a:ext cx="4372744" cy="2880320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2699792" y="1924472"/>
            <a:ext cx="684076" cy="4680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256076" y="2284512"/>
            <a:ext cx="68407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2530712" y="2539541"/>
            <a:ext cx="684076" cy="4680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5220072" y="1765268"/>
            <a:ext cx="684076" cy="3752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048164" y="1600436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M4</a:t>
            </a:r>
            <a:endParaRPr kumimoji="1"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1895172" y="2747385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M2</a:t>
            </a:r>
            <a:endParaRPr kumimoji="1"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1905962" y="1794064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M1</a:t>
            </a:r>
            <a:endParaRPr kumimoji="1"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5940152" y="2354875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M3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888866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06177"/>
  <p:tag name="KSO_WM_TEMPLATE_OUTLINE_ID" val="15"/>
  <p:tag name="KSO_WM_TEMPLATE_SCENE_ID" val="1"/>
  <p:tag name="KSO_WM_TEMPLATE_JOB_ID" val="2"/>
  <p:tag name="KSO_WM_TEMPLATE_TOPIC_DEFAULT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自定义 54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585251"/>
      </a:accent1>
      <a:accent2>
        <a:srgbClr val="EEE895"/>
      </a:accent2>
      <a:accent3>
        <a:srgbClr val="585251"/>
      </a:accent3>
      <a:accent4>
        <a:srgbClr val="EEE895"/>
      </a:accent4>
      <a:accent5>
        <a:srgbClr val="585251"/>
      </a:accent5>
      <a:accent6>
        <a:srgbClr val="EEE89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151</Words>
  <Application>Microsoft Macintosh PowerPoint</Application>
  <PresentationFormat>自定义</PresentationFormat>
  <Paragraphs>53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AgencyFB</vt:lpstr>
      <vt:lpstr>Arial</vt:lpstr>
      <vt:lpstr>Calibri</vt:lpstr>
      <vt:lpstr>Times New Roman</vt:lpstr>
      <vt:lpstr>方正兰亭超细黑简体</vt:lpstr>
      <vt:lpstr>宋体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Microsoft Office 用户</cp:lastModifiedBy>
  <cp:revision>293</cp:revision>
  <dcterms:created xsi:type="dcterms:W3CDTF">2017-06-09T15:26:00Z</dcterms:created>
  <dcterms:modified xsi:type="dcterms:W3CDTF">2019-01-04T01:51:05Z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2052-10.1.0.7023</vt:lpwstr>
  </property>
</Properties>
</file>

<file path=docProps/thumbnail.jpeg>
</file>